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Lst>
  <p:notesMasterIdLst>
    <p:notesMasterId r:id="rId37"/>
  </p:notesMasterIdLst>
  <p:handoutMasterIdLst>
    <p:handoutMasterId r:id="rId38"/>
  </p:handoutMasterIdLst>
  <p:sldIdLst>
    <p:sldId id="508" r:id="rId12"/>
    <p:sldId id="557" r:id="rId13"/>
    <p:sldId id="462" r:id="rId14"/>
    <p:sldId id="527" r:id="rId15"/>
    <p:sldId id="532" r:id="rId16"/>
    <p:sldId id="530" r:id="rId17"/>
    <p:sldId id="531" r:id="rId18"/>
    <p:sldId id="540" r:id="rId19"/>
    <p:sldId id="558" r:id="rId20"/>
    <p:sldId id="550" r:id="rId21"/>
    <p:sldId id="536" r:id="rId22"/>
    <p:sldId id="538" r:id="rId23"/>
    <p:sldId id="533" r:id="rId24"/>
    <p:sldId id="537" r:id="rId25"/>
    <p:sldId id="535" r:id="rId26"/>
    <p:sldId id="539" r:id="rId27"/>
    <p:sldId id="541" r:id="rId28"/>
    <p:sldId id="545" r:id="rId29"/>
    <p:sldId id="560" r:id="rId30"/>
    <p:sldId id="561" r:id="rId31"/>
    <p:sldId id="562" r:id="rId32"/>
    <p:sldId id="555" r:id="rId33"/>
    <p:sldId id="563" r:id="rId34"/>
    <p:sldId id="556" r:id="rId35"/>
    <p:sldId id="516" r:id="rId36"/>
  </p:sldIdLst>
  <p:sldSz cx="12188825" cy="6858000"/>
  <p:notesSz cx="6858000" cy="9144000"/>
  <p:defaultText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27"/>
            <p14:sldId id="532"/>
            <p14:sldId id="530"/>
            <p14:sldId id="531"/>
            <p14:sldId id="540"/>
            <p14:sldId id="558"/>
            <p14:sldId id="550"/>
            <p14:sldId id="536"/>
            <p14:sldId id="538"/>
            <p14:sldId id="533"/>
            <p14:sldId id="537"/>
            <p14:sldId id="535"/>
            <p14:sldId id="539"/>
            <p14:sldId id="541"/>
            <p14:sldId id="545"/>
            <p14:sldId id="560"/>
            <p14:sldId id="561"/>
            <p14:sldId id="562"/>
            <p14:sldId id="555"/>
            <p14:sldId id="563"/>
            <p14:sldId id="556"/>
            <p14:sldId id="51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95959"/>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67672" autoAdjust="0"/>
  </p:normalViewPr>
  <p:slideViewPr>
    <p:cSldViewPr snapToGrid="0">
      <p:cViewPr varScale="1">
        <p:scale>
          <a:sx n="89" d="100"/>
          <a:sy n="89" d="100"/>
        </p:scale>
        <p:origin x="-1716" y="-108"/>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12/12/2012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12/12/2012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19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43" indent="-105810"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11"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758" indent="-146811"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22"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493" algn="l" defTabSz="914197" rtl="0" eaLnBrk="1" latinLnBrk="0" hangingPunct="1">
      <a:defRPr sz="1200" kern="1200">
        <a:solidFill>
          <a:schemeClr val="tx1"/>
        </a:solidFill>
        <a:latin typeface="+mn-lt"/>
        <a:ea typeface="+mn-ea"/>
        <a:cs typeface="+mn-cs"/>
      </a:defRPr>
    </a:lvl6pPr>
    <a:lvl7pPr marL="2742593" algn="l" defTabSz="914197" rtl="0" eaLnBrk="1" latinLnBrk="0" hangingPunct="1">
      <a:defRPr sz="1200" kern="1200">
        <a:solidFill>
          <a:schemeClr val="tx1"/>
        </a:solidFill>
        <a:latin typeface="+mn-lt"/>
        <a:ea typeface="+mn-ea"/>
        <a:cs typeface="+mn-cs"/>
      </a:defRPr>
    </a:lvl7pPr>
    <a:lvl8pPr marL="3199691" algn="l" defTabSz="914197" rtl="0" eaLnBrk="1" latinLnBrk="0" hangingPunct="1">
      <a:defRPr sz="1200" kern="1200">
        <a:solidFill>
          <a:schemeClr val="tx1"/>
        </a:solidFill>
        <a:latin typeface="+mn-lt"/>
        <a:ea typeface="+mn-ea"/>
        <a:cs typeface="+mn-cs"/>
      </a:defRPr>
    </a:lvl8pPr>
    <a:lvl9pPr marL="3656790" algn="l" defTabSz="9141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Notes:</a:t>
            </a:r>
          </a:p>
          <a:p>
            <a:pPr marL="0" marR="0" indent="0" algn="l" defTabSz="914287" rtl="0" eaLnBrk="1" fontAlgn="auto" latinLnBrk="0" hangingPunct="1">
              <a:lnSpc>
                <a:spcPct val="90000"/>
              </a:lnSpc>
              <a:spcBef>
                <a:spcPts val="0"/>
              </a:spcBef>
              <a:spcAft>
                <a:spcPts val="333"/>
              </a:spcAft>
              <a:buClrTx/>
              <a:buSzTx/>
              <a:buFontTx/>
              <a:buNone/>
              <a:tabLst/>
              <a:defRPr/>
            </a:pPr>
            <a:r>
              <a:rPr lang="en-US" dirty="0" smtClean="0"/>
              <a:t>You can see a recorded version of this deck here </a:t>
            </a:r>
            <a:r>
              <a:rPr lang="en-US" dirty="0" smtClean="0">
                <a:hlinkClick r:id="rId3"/>
              </a:rPr>
              <a:t>http://go.microsoft.com/fwlink/?LinkID=267130&amp;clcid=0x409</a:t>
            </a:r>
            <a:r>
              <a:rPr lang="en-US" dirty="0" smtClean="0"/>
              <a:t> </a:t>
            </a:r>
          </a:p>
          <a:p>
            <a:endParaRPr lang="en-US" b="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a:t>
            </a:r>
            <a:r>
              <a:rPr lang="en-US" sz="900" kern="1200" dirty="0" smtClean="0">
                <a:solidFill>
                  <a:schemeClr val="tx1">
                    <a:alpha val="99000"/>
                  </a:schemeClr>
                </a:solidFill>
                <a:effectLst/>
                <a:latin typeface="Segoe UI" pitchFamily="34" charset="0"/>
                <a:ea typeface="+mn-ea"/>
                <a:cs typeface="+mn-cs"/>
              </a:rPr>
              <a:t>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12/12/2012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12/12/2012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applabs</a:t>
            </a:r>
            <a:r>
              <a:rPr lang="en-US" dirty="0" smtClean="0"/>
              <a:t> and </a:t>
            </a:r>
            <a:r>
              <a:rPr lang="en-US" dirty="0" err="1" smtClean="0"/>
              <a:t>devcamps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12/12/2012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12/12/2012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1.xml"/><Relationship Id="rId4" Type="http://schemas.openxmlformats.org/officeDocument/2006/relationships/image" Target="../media/image30.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1.xml"/><Relationship Id="rId4" Type="http://schemas.openxmlformats.org/officeDocument/2006/relationships/image" Target="../media/image43.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2" y="1618439"/>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4" y="2193996"/>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5" name="Group 14"/>
          <p:cNvGrpSpPr/>
          <p:nvPr userDrawn="1"/>
        </p:nvGrpSpPr>
        <p:grpSpPr>
          <a:xfrm>
            <a:off x="9895286" y="2193996"/>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8" name="Group 17"/>
          <p:cNvGrpSpPr/>
          <p:nvPr userDrawn="1"/>
        </p:nvGrpSpPr>
        <p:grpSpPr>
          <a:xfrm>
            <a:off x="9059516" y="1813781"/>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9" y="4612344"/>
            <a:ext cx="5454333" cy="1543549"/>
          </a:xfrm>
        </p:spPr>
        <p:txBody>
          <a:bodyPr/>
          <a:lstStyle>
            <a:lvl1pPr marL="0" indent="0">
              <a:buFont typeface="Arial" pitchFamily="34" charset="0"/>
              <a:buNone/>
              <a:defRPr sz="3200">
                <a:solidFill>
                  <a:schemeClr val="bg1">
                    <a:alpha val="98000"/>
                  </a:schemeClr>
                </a:solidFill>
                <a:latin typeface="+mj-lt"/>
              </a:defRPr>
            </a:lvl1pPr>
            <a:lvl2pPr marL="613413" indent="0">
              <a:buFont typeface="Arial" pitchFamily="34" charset="0"/>
              <a:buNone/>
              <a:defRPr/>
            </a:lvl2pPr>
            <a:lvl3pPr marL="1140092" indent="0">
              <a:buFont typeface="Arial" pitchFamily="34" charset="0"/>
              <a:buNone/>
              <a:defRPr/>
            </a:lvl3pPr>
            <a:lvl4pPr marL="1677359" indent="0">
              <a:buFont typeface="Arial" pitchFamily="34" charset="0"/>
              <a:buNone/>
              <a:defRPr/>
            </a:lvl4pPr>
            <a:lvl5pPr marL="213847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4"/>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359" indent="-5372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474" indent="-4611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898" indent="-4484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14"/>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03" indent="-45687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876" indent="-456876">
              <a:spcBef>
                <a:spcPts val="0"/>
              </a:spcBef>
              <a:spcAft>
                <a:spcPts val="533"/>
              </a:spcAft>
              <a:buFont typeface="Arial" pitchFamily="34" charset="0"/>
              <a:buChar char="•"/>
              <a:defRPr/>
            </a:lvl5pPr>
            <a:lvl6pPr marL="1377000" indent="-456876">
              <a:buFont typeface="Arial" pitchFamily="34" charset="0"/>
              <a:buChar char="•"/>
              <a:defRPr sz="3200">
                <a:gradFill>
                  <a:gsLst>
                    <a:gs pos="0">
                      <a:srgbClr val="595959"/>
                    </a:gs>
                    <a:gs pos="86000">
                      <a:srgbClr val="595959"/>
                    </a:gs>
                  </a:gsLst>
                  <a:lin ang="5400000" scaled="0"/>
                </a:gradFill>
              </a:defRPr>
            </a:lvl6pPr>
            <a:lvl7pPr marL="1673128" indent="-300365">
              <a:defRPr>
                <a:gradFill>
                  <a:gsLst>
                    <a:gs pos="0">
                      <a:srgbClr val="595959"/>
                    </a:gs>
                    <a:gs pos="86000">
                      <a:srgbClr val="595959"/>
                    </a:gs>
                  </a:gsLst>
                  <a:lin ang="5400000" scaled="0"/>
                </a:gradFill>
              </a:defRPr>
            </a:lvl7pPr>
            <a:lvl8pPr marL="1981950" indent="-308827">
              <a:defRPr>
                <a:gradFill>
                  <a:gsLst>
                    <a:gs pos="0">
                      <a:srgbClr val="595959"/>
                    </a:gs>
                    <a:gs pos="86000">
                      <a:srgbClr val="595959"/>
                    </a:gs>
                  </a:gsLst>
                  <a:lin ang="5400000" scaled="0"/>
                </a:gradFill>
              </a:defRPr>
            </a:lvl8pPr>
          </a:lstStyle>
          <a:p>
            <a:pPr marL="461110" lvl="0" indent="-461110" algn="l" defTabSz="1218311" rtl="0" eaLnBrk="1" latinLnBrk="0" hangingPunct="1">
              <a:lnSpc>
                <a:spcPct val="90000"/>
              </a:lnSpc>
              <a:spcBef>
                <a:spcPct val="20000"/>
              </a:spcBef>
              <a:buSzPct val="90000"/>
              <a:buFont typeface="Arial" pitchFamily="34" charset="0"/>
              <a:buChar char="•"/>
            </a:pPr>
            <a:r>
              <a:rPr lang="en-US" smtClean="0"/>
              <a:t>Click to edit Master text styles</a:t>
            </a:r>
          </a:p>
          <a:p>
            <a:pPr marL="461110" lvl="1" indent="-461110" algn="l" defTabSz="1218311" rtl="0" eaLnBrk="1" latinLnBrk="0" hangingPunct="1">
              <a:lnSpc>
                <a:spcPct val="90000"/>
              </a:lnSpc>
              <a:spcBef>
                <a:spcPct val="20000"/>
              </a:spcBef>
              <a:buSzPct val="90000"/>
              <a:buFont typeface="Arial" pitchFamily="34" charset="0"/>
              <a:buChar char="•"/>
            </a:pPr>
            <a:r>
              <a:rPr lang="en-US" smtClean="0"/>
              <a:t>Second level</a:t>
            </a:r>
          </a:p>
          <a:p>
            <a:pPr marL="461110" lvl="2" indent="-461110" algn="l" defTabSz="1218311" rtl="0" eaLnBrk="1" latinLnBrk="0" hangingPunct="1">
              <a:lnSpc>
                <a:spcPct val="90000"/>
              </a:lnSpc>
              <a:spcBef>
                <a:spcPct val="20000"/>
              </a:spcBef>
              <a:buSzPct val="90000"/>
              <a:buFont typeface="Arial" pitchFamily="34" charset="0"/>
              <a:buChar char="•"/>
            </a:pPr>
            <a:r>
              <a:rPr lang="en-US" smtClean="0"/>
              <a:t>Third level</a:t>
            </a:r>
          </a:p>
          <a:p>
            <a:pPr marL="461110" lvl="3" indent="-461110" algn="l" defTabSz="1218311" rtl="0" eaLnBrk="1" latinLnBrk="0" hangingPunct="1">
              <a:lnSpc>
                <a:spcPct val="90000"/>
              </a:lnSpc>
              <a:spcBef>
                <a:spcPct val="20000"/>
              </a:spcBef>
              <a:buSzPct val="90000"/>
              <a:buFont typeface="Arial" pitchFamily="34" charset="0"/>
              <a:buChar char="•"/>
            </a:pPr>
            <a:r>
              <a:rPr lang="en-US" smtClean="0"/>
              <a:t>Fourth level</a:t>
            </a:r>
          </a:p>
          <a:p>
            <a:pPr marL="461110" lvl="4" indent="-461110" algn="l" defTabSz="121831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7"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302863"/>
          </a:xfrm>
        </p:spPr>
        <p:txBody>
          <a:bodyPr/>
          <a:lstStyle>
            <a:lvl1pPr marL="454764" indent="-454764">
              <a:lnSpc>
                <a:spcPct val="90000"/>
              </a:lnSpc>
              <a:buSzPct val="80000"/>
              <a:buFont typeface="Arial" pitchFamily="34" charset="0"/>
              <a:buChar char="•"/>
              <a:defRPr sz="4300"/>
            </a:lvl1pPr>
            <a:lvl2pPr marL="835509" indent="-380736">
              <a:lnSpc>
                <a:spcPct val="90000"/>
              </a:lnSpc>
              <a:buSzPct val="80000"/>
              <a:buFont typeface="Arial" pitchFamily="34" charset="0"/>
              <a:buChar char="•"/>
              <a:defRPr sz="3700"/>
            </a:lvl2pPr>
            <a:lvl3pPr marL="1218360" indent="-382852">
              <a:lnSpc>
                <a:spcPct val="90000"/>
              </a:lnSpc>
              <a:buSzPct val="80000"/>
              <a:buFont typeface="Arial" pitchFamily="34" charset="0"/>
              <a:buChar char="•"/>
              <a:defRPr sz="3200"/>
            </a:lvl3pPr>
            <a:lvl4pPr marL="2282301" indent="-300365">
              <a:lnSpc>
                <a:spcPct val="90000"/>
              </a:lnSpc>
              <a:buSzPct val="80000"/>
              <a:buFont typeface="Arial" pitchFamily="34" charset="0"/>
              <a:buChar char="•"/>
              <a:defRPr sz="2700"/>
            </a:lvl4pPr>
            <a:lvl5pPr marL="2591130" indent="-30882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302863"/>
          </a:xfrm>
        </p:spPr>
        <p:txBody>
          <a:bodyPr/>
          <a:lstStyle>
            <a:lvl1pPr marL="609181" indent="-609181">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954" indent="-609181">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390"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833" indent="-45687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193" indent="-45687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764" lvl="0" indent="-454764" algn="l" defTabSz="1218311" rtl="0" eaLnBrk="1" latinLnBrk="0" hangingPunct="1">
              <a:lnSpc>
                <a:spcPct val="90000"/>
              </a:lnSpc>
              <a:spcBef>
                <a:spcPct val="20000"/>
              </a:spcBef>
              <a:buSzPct val="80000"/>
              <a:buFont typeface="Arial" pitchFamily="34" charset="0"/>
              <a:buChar char="•"/>
            </a:pPr>
            <a:r>
              <a:rPr lang="en-US" smtClean="0"/>
              <a:t>Click to edit Master text styles</a:t>
            </a:r>
          </a:p>
          <a:p>
            <a:pPr marL="454764" lvl="1" indent="-454764" algn="l" defTabSz="1218311" rtl="0" eaLnBrk="1" latinLnBrk="0" hangingPunct="1">
              <a:lnSpc>
                <a:spcPct val="90000"/>
              </a:lnSpc>
              <a:spcBef>
                <a:spcPct val="20000"/>
              </a:spcBef>
              <a:buSzPct val="80000"/>
              <a:buFont typeface="Arial" pitchFamily="34" charset="0"/>
              <a:buChar char="•"/>
            </a:pPr>
            <a:r>
              <a:rPr lang="en-US" smtClean="0"/>
              <a:t>Second level</a:t>
            </a:r>
          </a:p>
          <a:p>
            <a:pPr marL="454764" lvl="2" indent="-454764" algn="l" defTabSz="1218311" rtl="0" eaLnBrk="1" latinLnBrk="0" hangingPunct="1">
              <a:lnSpc>
                <a:spcPct val="90000"/>
              </a:lnSpc>
              <a:spcBef>
                <a:spcPct val="20000"/>
              </a:spcBef>
              <a:buSzPct val="80000"/>
              <a:buFont typeface="Arial" pitchFamily="34" charset="0"/>
              <a:buChar char="•"/>
            </a:pPr>
            <a:r>
              <a:rPr lang="en-US" smtClean="0"/>
              <a:t>Third level</a:t>
            </a:r>
          </a:p>
          <a:p>
            <a:pPr marL="454764" lvl="3" indent="-454764" algn="l" defTabSz="1218311" rtl="0" eaLnBrk="1" latinLnBrk="0" hangingPunct="1">
              <a:lnSpc>
                <a:spcPct val="90000"/>
              </a:lnSpc>
              <a:spcBef>
                <a:spcPct val="20000"/>
              </a:spcBef>
              <a:buSzPct val="80000"/>
              <a:buFont typeface="Arial" pitchFamily="34" charset="0"/>
              <a:buChar char="•"/>
            </a:pPr>
            <a:r>
              <a:rPr lang="en-US" smtClean="0"/>
              <a:t>Fourth level</a:t>
            </a:r>
          </a:p>
          <a:p>
            <a:pPr marL="454764" lvl="4" indent="-454764" algn="l" defTabSz="121831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3110595"/>
          </a:xfrm>
        </p:spPr>
        <p:txBody>
          <a:bodyPr/>
          <a:lstStyle>
            <a:lvl1pPr marL="537261" indent="-537261">
              <a:buSzPct val="80000"/>
              <a:buFont typeface="Arial" pitchFamily="34" charset="0"/>
              <a:buChar char="•"/>
              <a:defRPr sz="3700"/>
            </a:lvl1pPr>
            <a:lvl2pPr marL="992033" indent="-429388">
              <a:buSzPct val="80000"/>
              <a:buFont typeface="Arial" pitchFamily="34" charset="0"/>
              <a:buChar char="•"/>
              <a:defRPr sz="3700"/>
            </a:lvl2pPr>
            <a:lvl3pPr marL="1368537" indent="-376504" defTabSz="1372769">
              <a:buSzPct val="80000"/>
              <a:buFont typeface="Arial" pitchFamily="34" charset="0"/>
              <a:buChar char="•"/>
              <a:defRPr sz="3200"/>
            </a:lvl3pPr>
            <a:lvl4pPr marL="1755621" indent="-382852">
              <a:buSzPct val="80000"/>
              <a:buFont typeface="Arial" pitchFamily="34" charset="0"/>
              <a:buChar char="•"/>
              <a:defRPr sz="2700"/>
            </a:lvl4pPr>
            <a:lvl5pPr marL="2053863" indent="-29824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3110595"/>
          </a:xfrm>
        </p:spPr>
        <p:txBody>
          <a:bodyPr/>
          <a:lstStyle>
            <a:lvl1pPr marL="394828" indent="-394828">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181" indent="-60918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529" indent="-45687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657" indent="-45687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922" indent="-45687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657" indent="-456876">
              <a:defRPr sz="2100"/>
            </a:lvl6pPr>
            <a:lvl7pPr marL="2136357" indent="-380736">
              <a:defRPr sz="2100"/>
            </a:lvl7pPr>
            <a:lvl8pPr>
              <a:defRPr sz="2100"/>
            </a:lvl8pPr>
            <a:lvl9pPr>
              <a:defRPr sz="2100"/>
            </a:lvl9pPr>
          </a:lstStyle>
          <a:p>
            <a:pPr marL="537261" lvl="0" indent="-537261" algn="l" defTabSz="1218311" rtl="0" eaLnBrk="1" latinLnBrk="0" hangingPunct="1">
              <a:lnSpc>
                <a:spcPct val="90000"/>
              </a:lnSpc>
              <a:spcBef>
                <a:spcPct val="20000"/>
              </a:spcBef>
              <a:buSzPct val="80000"/>
            </a:pPr>
            <a:r>
              <a:rPr lang="en-US" smtClean="0"/>
              <a:t>Click to edit Master text styles</a:t>
            </a:r>
          </a:p>
          <a:p>
            <a:pPr marL="537261" lvl="1" indent="-537261" algn="l" defTabSz="1218311" rtl="0" eaLnBrk="1" latinLnBrk="0" hangingPunct="1">
              <a:lnSpc>
                <a:spcPct val="90000"/>
              </a:lnSpc>
              <a:spcBef>
                <a:spcPct val="20000"/>
              </a:spcBef>
              <a:buSzPct val="80000"/>
            </a:pPr>
            <a:r>
              <a:rPr lang="en-US" smtClean="0"/>
              <a:t>Second level</a:t>
            </a:r>
          </a:p>
          <a:p>
            <a:pPr marL="537261" lvl="2" indent="-537261" algn="l" defTabSz="1218311" rtl="0" eaLnBrk="1" latinLnBrk="0" hangingPunct="1">
              <a:lnSpc>
                <a:spcPct val="90000"/>
              </a:lnSpc>
              <a:spcBef>
                <a:spcPct val="20000"/>
              </a:spcBef>
              <a:buSzPct val="80000"/>
            </a:pPr>
            <a:r>
              <a:rPr lang="en-US" smtClean="0"/>
              <a:t>Third level</a:t>
            </a:r>
          </a:p>
          <a:p>
            <a:pPr marL="537261" lvl="3" indent="-537261" algn="l" defTabSz="1218311" rtl="0" eaLnBrk="1" latinLnBrk="0" hangingPunct="1">
              <a:lnSpc>
                <a:spcPct val="90000"/>
              </a:lnSpc>
              <a:spcBef>
                <a:spcPct val="20000"/>
              </a:spcBef>
              <a:buSzPct val="80000"/>
            </a:pPr>
            <a:r>
              <a:rPr lang="en-US" smtClean="0"/>
              <a:t>Fourth level</a:t>
            </a:r>
          </a:p>
          <a:p>
            <a:pPr marL="537261" lvl="4" indent="-537261" algn="l" defTabSz="121831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8"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4"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3"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5" tIns="60894" rIns="121785" bIns="60894" numCol="1" spcCol="0" rtlCol="0" anchor="ctr" anchorCtr="0" compatLnSpc="1">
            <a:prstTxWarp prst="textNoShape">
              <a:avLst/>
            </a:prstTxWarp>
          </a:bodyPr>
          <a:lstStyle/>
          <a:p>
            <a:pPr algn="ctr" defTabSz="1217545"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8"/>
            <a:ext cx="6945312" cy="2468368"/>
          </a:xfrm>
        </p:spPr>
        <p:txBody>
          <a:bodyPr lIns="243673" tIns="243673" anchor="ctr" anchorCtr="0"/>
          <a:lstStyle>
            <a:lvl1pPr marL="765704" indent="-761472">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311" rtl="0" eaLnBrk="1" latinLnBrk="0" hangingPunct="1">
              <a:lnSpc>
                <a:spcPct val="90000"/>
              </a:lnSpc>
              <a:spcBef>
                <a:spcPts val="0"/>
              </a:spcBef>
              <a:spcAft>
                <a:spcPts val="1200"/>
              </a:spcAft>
              <a:buSzPct val="80000"/>
            </a:pPr>
            <a:r>
              <a:rPr lang="en-US" smtClean="0"/>
              <a:t>Click to edit Master text styles</a:t>
            </a:r>
          </a:p>
          <a:p>
            <a:pPr marL="4233" lvl="1" indent="0" algn="l" defTabSz="121831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71" tIns="54828" rIns="109671" bIns="54828" numCol="1" anchor="t" anchorCtr="0" compatLnSpc="1">
            <a:prstTxWarp prst="textNoShape">
              <a:avLst/>
            </a:prstTxWarp>
          </a:bodyPr>
          <a:lstStyle/>
          <a:p>
            <a:pPr defTabSz="162419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7" rIns="121833" bIns="60917" numCol="1" anchor="t" anchorCtr="0" compatLnSpc="1">
            <a:prstTxWarp prst="textNoShape">
              <a:avLst/>
            </a:prstTxWarp>
          </a:bodyPr>
          <a:lstStyle/>
          <a:p>
            <a:pPr defTabSz="121836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71" tIns="54828" rIns="109671" bIns="54828" numCol="1" anchor="t" anchorCtr="0" compatLnSpc="1">
            <a:prstTxWarp prst="textNoShape">
              <a:avLst/>
            </a:prstTxWarp>
          </a:bodyPr>
          <a:lstStyle/>
          <a:p>
            <a:pPr defTabSz="121836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4"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3"/>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3"/>
            <a:ext cx="11173090" cy="677001"/>
          </a:xfrm>
          <a:prstGeom prst="rect">
            <a:avLst/>
          </a:prstGeom>
          <a:noFill/>
          <a:ln w="12700">
            <a:noFill/>
            <a:miter lim="800000"/>
            <a:headEnd type="none" w="sm" len="sm"/>
            <a:tailEnd type="none" w="sm" len="sm"/>
          </a:ln>
          <a:effectLst/>
        </p:spPr>
        <p:txBody>
          <a:bodyPr vert="horz" wrap="square" lIns="121813" tIns="60907" rIns="121813" bIns="60907" numCol="1" anchor="t" anchorCtr="0" compatLnSpc="1">
            <a:prstTxWarp prst="textNoShape">
              <a:avLst/>
            </a:prstTxWarp>
            <a:spAutoFit/>
          </a:bodyPr>
          <a:lstStyle/>
          <a:p>
            <a:pPr algn="ctr" defTabSz="121795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95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6"/>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1"/>
            <a:ext cx="12188826" cy="619125"/>
          </a:xfrm>
          <a:solidFill>
            <a:srgbClr val="FFFF99"/>
          </a:solidFill>
        </p:spPr>
        <p:txBody>
          <a:bodyPr wrap="square" lIns="203055" tIns="101528" rIns="203055" bIns="10152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8"/>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1"/>
            <a:ext cx="2844059" cy="365125"/>
          </a:xfrm>
          <a:prstGeom prst="rect">
            <a:avLst/>
          </a:prstGeom>
        </p:spPr>
        <p:txBody>
          <a:bodyPr lIns="121839" tIns="60919" rIns="121839" bIns="60919"/>
          <a:lstStyle>
            <a:lvl1pPr algn="ctr">
              <a:defRPr b="0" i="0">
                <a:solidFill>
                  <a:schemeClr val="tx1">
                    <a:lumMod val="95000"/>
                    <a:lumOff val="5000"/>
                  </a:schemeClr>
                </a:solidFill>
                <a:latin typeface="Segoe"/>
                <a:cs typeface="Segoe"/>
              </a:defRPr>
            </a:lvl1pPr>
          </a:lstStyle>
          <a:p>
            <a:pPr defTabSz="121836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8"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4" y="6375402"/>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4"/>
            <a:ext cx="1117309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0"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2"/>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2"/>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78"/>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80"/>
            <a:ext cx="11155679"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0" y="2266803"/>
            <a:ext cx="5484971"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4"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30" indent="0">
              <a:buFont typeface="Arial" pitchFamily="34" charset="0"/>
              <a:buNone/>
              <a:defRPr/>
            </a:lvl2pPr>
            <a:lvl3pPr marL="855579" indent="0">
              <a:buFont typeface="Arial" pitchFamily="34" charset="0"/>
              <a:buNone/>
              <a:defRPr/>
            </a:lvl3pPr>
            <a:lvl4pPr marL="1258765" indent="0">
              <a:buFont typeface="Arial" pitchFamily="34" charset="0"/>
              <a:buNone/>
              <a:defRPr/>
            </a:lvl4pPr>
            <a:lvl5pPr marL="160480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765" indent="-4031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06" indent="-34604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22" indent="-3365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07" indent="-34286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6" indent="-342866">
              <a:spcBef>
                <a:spcPts val="0"/>
              </a:spcBef>
              <a:spcAft>
                <a:spcPts val="400"/>
              </a:spcAft>
              <a:buFont typeface="Arial" pitchFamily="34" charset="0"/>
              <a:buChar char="•"/>
              <a:defRPr/>
            </a:lvl5pPr>
            <a:lvl6pPr marL="1033361" indent="-342866">
              <a:buFont typeface="Arial" pitchFamily="34" charset="0"/>
              <a:buChar char="•"/>
              <a:defRPr sz="2400">
                <a:gradFill>
                  <a:gsLst>
                    <a:gs pos="0">
                      <a:srgbClr val="595959"/>
                    </a:gs>
                    <a:gs pos="86000">
                      <a:srgbClr val="595959"/>
                    </a:gs>
                  </a:gsLst>
                  <a:lin ang="5400000" scaled="0"/>
                </a:gradFill>
              </a:defRPr>
            </a:lvl6pPr>
            <a:lvl7pPr marL="1255590" indent="-225403">
              <a:defRPr>
                <a:gradFill>
                  <a:gsLst>
                    <a:gs pos="0">
                      <a:srgbClr val="595959"/>
                    </a:gs>
                    <a:gs pos="86000">
                      <a:srgbClr val="595959"/>
                    </a:gs>
                  </a:gsLst>
                  <a:lin ang="5400000" scaled="0"/>
                </a:gradFill>
              </a:defRPr>
            </a:lvl7pPr>
            <a:lvl8pPr marL="1487343" indent="-231753">
              <a:defRPr>
                <a:gradFill>
                  <a:gsLst>
                    <a:gs pos="0">
                      <a:srgbClr val="595959"/>
                    </a:gs>
                    <a:gs pos="86000">
                      <a:srgbClr val="595959"/>
                    </a:gs>
                  </a:gsLst>
                  <a:lin ang="5400000" scaled="0"/>
                </a:gradFill>
              </a:defRPr>
            </a:lvl8pPr>
          </a:lstStyle>
          <a:p>
            <a:pPr marL="346041" lvl="0" indent="-346041" algn="l" defTabSz="914274" rtl="0" eaLnBrk="1" latinLnBrk="0" hangingPunct="1">
              <a:lnSpc>
                <a:spcPct val="90000"/>
              </a:lnSpc>
              <a:spcBef>
                <a:spcPct val="20000"/>
              </a:spcBef>
              <a:buSzPct val="90000"/>
              <a:buFont typeface="Arial" pitchFamily="34" charset="0"/>
              <a:buChar char="•"/>
            </a:pPr>
            <a:r>
              <a:rPr lang="en-US" smtClean="0"/>
              <a:t>Click to edit Master text styles</a:t>
            </a:r>
          </a:p>
          <a:p>
            <a:pPr marL="346041" lvl="1" indent="-346041" algn="l" defTabSz="914274" rtl="0" eaLnBrk="1" latinLnBrk="0" hangingPunct="1">
              <a:lnSpc>
                <a:spcPct val="90000"/>
              </a:lnSpc>
              <a:spcBef>
                <a:spcPct val="20000"/>
              </a:spcBef>
              <a:buSzPct val="90000"/>
              <a:buFont typeface="Arial" pitchFamily="34" charset="0"/>
              <a:buChar char="•"/>
            </a:pPr>
            <a:r>
              <a:rPr lang="en-US" smtClean="0"/>
              <a:t>Second level</a:t>
            </a:r>
          </a:p>
          <a:p>
            <a:pPr marL="346041" lvl="2" indent="-346041" algn="l" defTabSz="914274" rtl="0" eaLnBrk="1" latinLnBrk="0" hangingPunct="1">
              <a:lnSpc>
                <a:spcPct val="90000"/>
              </a:lnSpc>
              <a:spcBef>
                <a:spcPct val="20000"/>
              </a:spcBef>
              <a:buSzPct val="90000"/>
              <a:buFont typeface="Arial" pitchFamily="34" charset="0"/>
              <a:buChar char="•"/>
            </a:pPr>
            <a:r>
              <a:rPr lang="en-US" smtClean="0"/>
              <a:t>Third level</a:t>
            </a:r>
          </a:p>
          <a:p>
            <a:pPr marL="346041" lvl="3" indent="-346041" algn="l" defTabSz="914274" rtl="0" eaLnBrk="1" latinLnBrk="0" hangingPunct="1">
              <a:lnSpc>
                <a:spcPct val="90000"/>
              </a:lnSpc>
              <a:spcBef>
                <a:spcPct val="20000"/>
              </a:spcBef>
              <a:buSzPct val="90000"/>
              <a:buFont typeface="Arial" pitchFamily="34" charset="0"/>
              <a:buChar char="•"/>
            </a:pPr>
            <a:r>
              <a:rPr lang="en-US" smtClean="0"/>
              <a:t>Fourth level</a:t>
            </a:r>
          </a:p>
          <a:p>
            <a:pPr marL="346041" lvl="4" indent="-346041" algn="l" defTabSz="91427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1"/>
            <a:ext cx="5486400" cy="2443746"/>
          </a:xfrm>
        </p:spPr>
        <p:txBody>
          <a:bodyPr/>
          <a:lstStyle>
            <a:lvl1pPr marL="341279" indent="-341279">
              <a:lnSpc>
                <a:spcPct val="90000"/>
              </a:lnSpc>
              <a:buSzPct val="80000"/>
              <a:buFont typeface="Arial" pitchFamily="34" charset="0"/>
              <a:buChar char="•"/>
              <a:defRPr sz="3200"/>
            </a:lvl1pPr>
            <a:lvl2pPr marL="627002" indent="-285722">
              <a:lnSpc>
                <a:spcPct val="90000"/>
              </a:lnSpc>
              <a:buSzPct val="80000"/>
              <a:buFont typeface="Arial" pitchFamily="34" charset="0"/>
              <a:buChar char="•"/>
              <a:defRPr sz="2800"/>
            </a:lvl2pPr>
            <a:lvl3pPr marL="914310" indent="-287309">
              <a:lnSpc>
                <a:spcPct val="90000"/>
              </a:lnSpc>
              <a:buSzPct val="80000"/>
              <a:buFont typeface="Arial" pitchFamily="34" charset="0"/>
              <a:buChar char="•"/>
              <a:defRPr sz="2400"/>
            </a:lvl3pPr>
            <a:lvl4pPr marL="1712746" indent="-225403">
              <a:lnSpc>
                <a:spcPct val="90000"/>
              </a:lnSpc>
              <a:buSzPct val="80000"/>
              <a:buFont typeface="Arial" pitchFamily="34" charset="0"/>
              <a:buChar char="•"/>
              <a:defRPr sz="2000"/>
            </a:lvl4pPr>
            <a:lvl5pPr marL="1944497" indent="-231753">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746"/>
          </a:xfrm>
        </p:spPr>
        <p:txBody>
          <a:bodyPr/>
          <a:lstStyle>
            <a:lvl1pPr marL="457155" indent="-457155">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35" indent="-457155">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67" indent="-34286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09" indent="-34286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12" indent="-34286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79" lvl="0" indent="-341279" algn="l" defTabSz="914274" rtl="0" eaLnBrk="1" latinLnBrk="0" hangingPunct="1">
              <a:lnSpc>
                <a:spcPct val="90000"/>
              </a:lnSpc>
              <a:spcBef>
                <a:spcPct val="20000"/>
              </a:spcBef>
              <a:buSzPct val="80000"/>
              <a:buFont typeface="Arial" pitchFamily="34" charset="0"/>
              <a:buChar char="•"/>
            </a:pPr>
            <a:r>
              <a:rPr lang="en-US" smtClean="0"/>
              <a:t>Click to edit Master text styles</a:t>
            </a:r>
          </a:p>
          <a:p>
            <a:pPr marL="341279" lvl="1" indent="-341279" algn="l" defTabSz="914274" rtl="0" eaLnBrk="1" latinLnBrk="0" hangingPunct="1">
              <a:lnSpc>
                <a:spcPct val="90000"/>
              </a:lnSpc>
              <a:spcBef>
                <a:spcPct val="20000"/>
              </a:spcBef>
              <a:buSzPct val="80000"/>
              <a:buFont typeface="Arial" pitchFamily="34" charset="0"/>
              <a:buChar char="•"/>
            </a:pPr>
            <a:r>
              <a:rPr lang="en-US" smtClean="0"/>
              <a:t>Second level</a:t>
            </a:r>
          </a:p>
          <a:p>
            <a:pPr marL="341279" lvl="2" indent="-341279" algn="l" defTabSz="914274" rtl="0" eaLnBrk="1" latinLnBrk="0" hangingPunct="1">
              <a:lnSpc>
                <a:spcPct val="90000"/>
              </a:lnSpc>
              <a:spcBef>
                <a:spcPct val="20000"/>
              </a:spcBef>
              <a:buSzPct val="80000"/>
              <a:buFont typeface="Arial" pitchFamily="34" charset="0"/>
              <a:buChar char="•"/>
            </a:pPr>
            <a:r>
              <a:rPr lang="en-US" smtClean="0"/>
              <a:t>Third level</a:t>
            </a:r>
          </a:p>
          <a:p>
            <a:pPr marL="341279" lvl="3" indent="-341279" algn="l" defTabSz="914274" rtl="0" eaLnBrk="1" latinLnBrk="0" hangingPunct="1">
              <a:lnSpc>
                <a:spcPct val="90000"/>
              </a:lnSpc>
              <a:spcBef>
                <a:spcPct val="20000"/>
              </a:spcBef>
              <a:buSzPct val="80000"/>
              <a:buFont typeface="Arial" pitchFamily="34" charset="0"/>
              <a:buChar char="•"/>
            </a:pPr>
            <a:r>
              <a:rPr lang="en-US" smtClean="0"/>
              <a:t>Fourth level</a:t>
            </a:r>
          </a:p>
          <a:p>
            <a:pPr marL="341279" lvl="4" indent="-341279" algn="l" defTabSz="91427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86" indent="-403186">
              <a:buSzPct val="80000"/>
              <a:buFont typeface="Arial" pitchFamily="34" charset="0"/>
              <a:buChar char="•"/>
              <a:defRPr sz="2800"/>
            </a:lvl1pPr>
            <a:lvl2pPr marL="744465" indent="-322231">
              <a:buSzPct val="80000"/>
              <a:buFont typeface="Arial" pitchFamily="34" charset="0"/>
              <a:buChar char="•"/>
              <a:defRPr sz="2800"/>
            </a:lvl2pPr>
            <a:lvl3pPr marL="1027012" indent="-282548" defTabSz="1030187">
              <a:buSzPct val="80000"/>
              <a:buFont typeface="Arial" pitchFamily="34" charset="0"/>
              <a:buChar char="•"/>
              <a:defRPr sz="2400"/>
            </a:lvl3pPr>
            <a:lvl4pPr marL="1317496" indent="-287309">
              <a:buSzPct val="80000"/>
              <a:buFont typeface="Arial" pitchFamily="34" charset="0"/>
              <a:buChar char="•"/>
              <a:defRPr sz="2000"/>
            </a:lvl4pPr>
            <a:lvl5pPr marL="1541312" indent="-22381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292" indent="-2962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55" indent="-45715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00" indent="-34286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52" indent="-34286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32" indent="-34286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52" indent="-342866">
              <a:defRPr sz="1600"/>
            </a:lvl6pPr>
            <a:lvl7pPr marL="1603218" indent="-285722">
              <a:defRPr sz="1600"/>
            </a:lvl7pPr>
            <a:lvl8pPr>
              <a:defRPr sz="1600"/>
            </a:lvl8pPr>
            <a:lvl9pPr>
              <a:defRPr sz="1600"/>
            </a:lvl9pPr>
          </a:lstStyle>
          <a:p>
            <a:pPr marL="403186" lvl="0" indent="-403186" algn="l" defTabSz="914274" rtl="0" eaLnBrk="1" latinLnBrk="0" hangingPunct="1">
              <a:lnSpc>
                <a:spcPct val="90000"/>
              </a:lnSpc>
              <a:spcBef>
                <a:spcPct val="20000"/>
              </a:spcBef>
              <a:buSzPct val="80000"/>
            </a:pPr>
            <a:r>
              <a:rPr lang="en-US" smtClean="0"/>
              <a:t>Click to edit Master text styles</a:t>
            </a:r>
          </a:p>
          <a:p>
            <a:pPr marL="403186" lvl="1" indent="-403186" algn="l" defTabSz="914274" rtl="0" eaLnBrk="1" latinLnBrk="0" hangingPunct="1">
              <a:lnSpc>
                <a:spcPct val="90000"/>
              </a:lnSpc>
              <a:spcBef>
                <a:spcPct val="20000"/>
              </a:spcBef>
              <a:buSzPct val="80000"/>
            </a:pPr>
            <a:r>
              <a:rPr lang="en-US" smtClean="0"/>
              <a:t>Second level</a:t>
            </a:r>
          </a:p>
          <a:p>
            <a:pPr marL="403186" lvl="2" indent="-403186" algn="l" defTabSz="914274" rtl="0" eaLnBrk="1" latinLnBrk="0" hangingPunct="1">
              <a:lnSpc>
                <a:spcPct val="90000"/>
              </a:lnSpc>
              <a:spcBef>
                <a:spcPct val="20000"/>
              </a:spcBef>
              <a:buSzPct val="80000"/>
            </a:pPr>
            <a:r>
              <a:rPr lang="en-US" smtClean="0"/>
              <a:t>Third level</a:t>
            </a:r>
          </a:p>
          <a:p>
            <a:pPr marL="403186" lvl="3" indent="-403186" algn="l" defTabSz="914274" rtl="0" eaLnBrk="1" latinLnBrk="0" hangingPunct="1">
              <a:lnSpc>
                <a:spcPct val="90000"/>
              </a:lnSpc>
              <a:spcBef>
                <a:spcPct val="20000"/>
              </a:spcBef>
              <a:buSzPct val="80000"/>
            </a:pPr>
            <a:r>
              <a:rPr lang="en-US" smtClean="0"/>
              <a:t>Fourth level</a:t>
            </a:r>
          </a:p>
          <a:p>
            <a:pPr marL="403186" lvl="4" indent="-403186" algn="l" defTabSz="91427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spcCol="0" rtlCol="0" anchor="ctr" anchorCtr="0" compatLnSpc="1">
            <a:prstTxWarp prst="textNoShape">
              <a:avLst/>
            </a:prstTxWarp>
          </a:bodyPr>
          <a:lstStyle/>
          <a:p>
            <a:pPr algn="ctr" defTabSz="91369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2"/>
            <a:ext cx="6945312" cy="1241878"/>
          </a:xfrm>
        </p:spPr>
        <p:txBody>
          <a:bodyPr lIns="182862" tIns="182862" anchor="ctr" anchorCtr="0"/>
          <a:lstStyle>
            <a:lvl1pPr marL="574619" indent="-5714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274" rtl="0" eaLnBrk="1" latinLnBrk="0" hangingPunct="1">
              <a:lnSpc>
                <a:spcPct val="90000"/>
              </a:lnSpc>
              <a:spcBef>
                <a:spcPts val="0"/>
              </a:spcBef>
              <a:spcAft>
                <a:spcPts val="900"/>
              </a:spcAft>
              <a:buSzPct val="80000"/>
            </a:pPr>
            <a:r>
              <a:rPr lang="en-US" smtClean="0"/>
              <a:t>Click to edit Master text styles</a:t>
            </a:r>
          </a:p>
          <a:p>
            <a:pPr marL="3175" lvl="1" indent="0" algn="l" defTabSz="91427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7" tIns="41149" rIns="82297" bIns="41149" numCol="1" anchor="t" anchorCtr="0" compatLnSpc="1">
            <a:prstTxWarp prst="textNoShape">
              <a:avLst/>
            </a:prstTxWarp>
          </a:bodyPr>
          <a:lstStyle/>
          <a:p>
            <a:pPr defTabSz="1218868"/>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6"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6" rIns="91431" bIns="45716" numCol="1" anchor="t" anchorCtr="0" compatLnSpc="1">
            <a:prstTxWarp prst="textNoShape">
              <a:avLst/>
            </a:prstTxWarp>
          </a:bodyPr>
          <a:lstStyle/>
          <a:p>
            <a:pPr defTabSz="914274"/>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5"/>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7" tIns="41149" rIns="82297" bIns="41149" numCol="1" anchor="t" anchorCtr="0" compatLnSpc="1">
            <a:prstTxWarp prst="textNoShape">
              <a:avLst/>
            </a:prstTxWarp>
          </a:bodyPr>
          <a:lstStyle/>
          <a:p>
            <a:pPr defTabSz="914274"/>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1"/>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5" y="6338048"/>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9" y="6083573"/>
            <a:ext cx="11173090" cy="415484"/>
          </a:xfrm>
          <a:prstGeom prst="rect">
            <a:avLst/>
          </a:prstGeom>
          <a:noFill/>
          <a:ln w="12700">
            <a:noFill/>
            <a:miter lim="800000"/>
            <a:headEnd type="none" w="sm" len="sm"/>
            <a:tailEnd type="none" w="sm" len="sm"/>
          </a:ln>
          <a:effectLst/>
        </p:spPr>
        <p:txBody>
          <a:bodyPr vert="horz" wrap="square" lIns="91416" tIns="45709" rIns="91416" bIns="45709" numCol="1" anchor="t" anchorCtr="0" compatLnSpc="1">
            <a:prstTxWarp prst="textNoShape">
              <a:avLst/>
            </a:prstTxWarp>
            <a:spAutoFit/>
          </a:bodyPr>
          <a:lstStyle/>
          <a:p>
            <a:pPr algn="ctr" defTabSz="91400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0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79" tIns="76190" rIns="152379" bIns="76190"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811237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60409553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3390" tIns="89619" rIns="143390" bIns="89619"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90" tIns="107542" rIns="143390" bIns="107542">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207579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2"/>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19027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46" y="6197145"/>
            <a:ext cx="985810" cy="190310"/>
          </a:xfrm>
          <a:prstGeom prst="rect">
            <a:avLst/>
          </a:prstGeom>
        </p:spPr>
      </p:pic>
      <p:sp>
        <p:nvSpPr>
          <p:cNvPr id="14" name="Rectangle 13"/>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2" y="2971385"/>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051387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78114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411407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5" name="Rectangle 4"/>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15541627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2295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1327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090645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6613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760408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4868532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9811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618203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9075254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9" tIns="143390" rIns="182839" bIns="143390" numCol="1" spcCol="0" rtlCol="0" fromWordArt="0" anchor="t" anchorCtr="0" forceAA="0" compatLnSpc="1">
            <a:prstTxWarp prst="textNoShape">
              <a:avLst/>
            </a:prstTxWarp>
            <a:noAutofit/>
          </a:bodyPr>
          <a:lstStyle/>
          <a:p>
            <a:pPr defTabSz="913891"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4045" indent="0">
              <a:buNone/>
              <a:defRPr>
                <a:solidFill>
                  <a:srgbClr val="FFFFFF"/>
                </a:solidFill>
              </a:defRPr>
            </a:lvl3pPr>
            <a:lvl4pPr marL="448090" indent="0">
              <a:buNone/>
              <a:defRPr>
                <a:solidFill>
                  <a:srgbClr val="FFFFFF"/>
                </a:solidFill>
              </a:defRPr>
            </a:lvl4pPr>
            <a:lvl5pPr marL="672135"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95432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Tree>
    <p:extLst>
      <p:ext uri="{BB962C8B-B14F-4D97-AF65-F5344CB8AC3E}">
        <p14:creationId xmlns:p14="http://schemas.microsoft.com/office/powerpoint/2010/main" val="28209153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803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400151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7978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862935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173773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550235"/>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756863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62875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5332159"/>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9757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585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026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67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91"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4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5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3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5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935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725" indent="-284725">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13" indent="-27538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37" indent="-2847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83" indent="-2240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27" indent="-2240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2359" tIns="76180" rIns="152359" bIns="7618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8095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2" y="291069"/>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407" tIns="107555" rIns="143407" bIns="107555">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407" tIns="89629" rIns="143407" bIns="89629"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5885585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lvl="0" defTabSz="1218766"/>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smtClean="0"/>
              <a:t>Click to edit Master text styles</a:t>
            </a:r>
          </a:p>
          <a:p>
            <a:pPr marL="3175" lvl="1" indent="0" algn="l" defTabSz="9141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theme" Target="../theme/theme1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274"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0" indent="-460330" algn="l" defTabSz="91427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79" indent="-395249" algn="l" defTabSz="914274"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65" indent="-403186" algn="l" defTabSz="91427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06" indent="-346041"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22" indent="-336517"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3390" tIns="89619" rIns="143390" bIns="8961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3390" tIns="89619" rIns="143390" bIns="8961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521179"/>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Lst>
  <p:transition>
    <p:fade/>
  </p:transition>
  <p:timing>
    <p:tnLst>
      <p:par>
        <p:cTn id="1" dur="indefinite" restart="never" nodeType="tmRoot"/>
      </p:par>
    </p:tnLst>
  </p:timing>
  <p:txStyles>
    <p:titleStyle>
      <a:lvl1pPr algn="l" defTabSz="914157"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67" marR="0" indent="-336067" algn="l" defTabSz="914157"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559" marR="0" indent="-236492" algn="l" defTabSz="91415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5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02"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4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3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1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7" rtl="0" eaLnBrk="1" latinLnBrk="0" hangingPunct="1">
        <a:defRPr sz="1800" kern="1200">
          <a:solidFill>
            <a:schemeClr val="tx1"/>
          </a:solidFill>
          <a:latin typeface="+mn-lt"/>
          <a:ea typeface="+mn-ea"/>
          <a:cs typeface="+mn-cs"/>
        </a:defRPr>
      </a:lvl1pPr>
      <a:lvl2pPr marL="457078" algn="l" defTabSz="914157" rtl="0" eaLnBrk="1" latinLnBrk="0" hangingPunct="1">
        <a:defRPr sz="1800" kern="1200">
          <a:solidFill>
            <a:schemeClr val="tx1"/>
          </a:solidFill>
          <a:latin typeface="+mn-lt"/>
          <a:ea typeface="+mn-ea"/>
          <a:cs typeface="+mn-cs"/>
        </a:defRPr>
      </a:lvl2pPr>
      <a:lvl3pPr marL="914157" algn="l" defTabSz="914157" rtl="0" eaLnBrk="1" latinLnBrk="0" hangingPunct="1">
        <a:defRPr sz="1800" kern="1200">
          <a:solidFill>
            <a:schemeClr val="tx1"/>
          </a:solidFill>
          <a:latin typeface="+mn-lt"/>
          <a:ea typeface="+mn-ea"/>
          <a:cs typeface="+mn-cs"/>
        </a:defRPr>
      </a:lvl3pPr>
      <a:lvl4pPr marL="1371235" algn="l" defTabSz="914157" rtl="0" eaLnBrk="1" latinLnBrk="0" hangingPunct="1">
        <a:defRPr sz="1800" kern="1200">
          <a:solidFill>
            <a:schemeClr val="tx1"/>
          </a:solidFill>
          <a:latin typeface="+mn-lt"/>
          <a:ea typeface="+mn-ea"/>
          <a:cs typeface="+mn-cs"/>
        </a:defRPr>
      </a:lvl4pPr>
      <a:lvl5pPr marL="1828313" algn="l" defTabSz="914157" rtl="0" eaLnBrk="1" latinLnBrk="0" hangingPunct="1">
        <a:defRPr sz="1800" kern="1200">
          <a:solidFill>
            <a:schemeClr val="tx1"/>
          </a:solidFill>
          <a:latin typeface="+mn-lt"/>
          <a:ea typeface="+mn-ea"/>
          <a:cs typeface="+mn-cs"/>
        </a:defRPr>
      </a:lvl5pPr>
      <a:lvl6pPr marL="2285393" algn="l" defTabSz="914157" rtl="0" eaLnBrk="1" latinLnBrk="0" hangingPunct="1">
        <a:defRPr sz="1800" kern="1200">
          <a:solidFill>
            <a:schemeClr val="tx1"/>
          </a:solidFill>
          <a:latin typeface="+mn-lt"/>
          <a:ea typeface="+mn-ea"/>
          <a:cs typeface="+mn-cs"/>
        </a:defRPr>
      </a:lvl6pPr>
      <a:lvl7pPr marL="2742470" algn="l" defTabSz="914157" rtl="0" eaLnBrk="1" latinLnBrk="0" hangingPunct="1">
        <a:defRPr sz="1800" kern="1200">
          <a:solidFill>
            <a:schemeClr val="tx1"/>
          </a:solidFill>
          <a:latin typeface="+mn-lt"/>
          <a:ea typeface="+mn-ea"/>
          <a:cs typeface="+mn-cs"/>
        </a:defRPr>
      </a:lvl7pPr>
      <a:lvl8pPr marL="3199549" algn="l" defTabSz="914157" rtl="0" eaLnBrk="1" latinLnBrk="0" hangingPunct="1">
        <a:defRPr sz="1800" kern="1200">
          <a:solidFill>
            <a:schemeClr val="tx1"/>
          </a:solidFill>
          <a:latin typeface="+mn-lt"/>
          <a:ea typeface="+mn-ea"/>
          <a:cs typeface="+mn-cs"/>
        </a:defRPr>
      </a:lvl8pPr>
      <a:lvl9pPr marL="3656627" algn="l" defTabSz="91415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2"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1"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3"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2"/>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19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884" indent="-7937" algn="l" defTabSz="91419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832"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811"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789" indent="0"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31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13" indent="-613413" algn="l" defTabSz="121831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092" indent="-526686" algn="l" defTabSz="121831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359" indent="-537261" algn="l" defTabSz="121831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474" indent="-461110"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898" indent="-448424"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351"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510"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8663"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7819"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311" rtl="0" eaLnBrk="1" latinLnBrk="0" hangingPunct="1">
        <a:defRPr sz="2400" kern="1200">
          <a:solidFill>
            <a:schemeClr val="tx1"/>
          </a:solidFill>
          <a:latin typeface="+mn-lt"/>
          <a:ea typeface="+mn-ea"/>
          <a:cs typeface="+mn-cs"/>
        </a:defRPr>
      </a:lvl1pPr>
      <a:lvl2pPr marL="609156" algn="l" defTabSz="1218311" rtl="0" eaLnBrk="1" latinLnBrk="0" hangingPunct="1">
        <a:defRPr sz="2400" kern="1200">
          <a:solidFill>
            <a:schemeClr val="tx1"/>
          </a:solidFill>
          <a:latin typeface="+mn-lt"/>
          <a:ea typeface="+mn-ea"/>
          <a:cs typeface="+mn-cs"/>
        </a:defRPr>
      </a:lvl2pPr>
      <a:lvl3pPr marL="1218311" algn="l" defTabSz="1218311" rtl="0" eaLnBrk="1" latinLnBrk="0" hangingPunct="1">
        <a:defRPr sz="2400" kern="1200">
          <a:solidFill>
            <a:schemeClr val="tx1"/>
          </a:solidFill>
          <a:latin typeface="+mn-lt"/>
          <a:ea typeface="+mn-ea"/>
          <a:cs typeface="+mn-cs"/>
        </a:defRPr>
      </a:lvl3pPr>
      <a:lvl4pPr marL="1827468" algn="l" defTabSz="1218311" rtl="0" eaLnBrk="1" latinLnBrk="0" hangingPunct="1">
        <a:defRPr sz="2400" kern="1200">
          <a:solidFill>
            <a:schemeClr val="tx1"/>
          </a:solidFill>
          <a:latin typeface="+mn-lt"/>
          <a:ea typeface="+mn-ea"/>
          <a:cs typeface="+mn-cs"/>
        </a:defRPr>
      </a:lvl4pPr>
      <a:lvl5pPr marL="2436620" algn="l" defTabSz="1218311" rtl="0" eaLnBrk="1" latinLnBrk="0" hangingPunct="1">
        <a:defRPr sz="2400" kern="1200">
          <a:solidFill>
            <a:schemeClr val="tx1"/>
          </a:solidFill>
          <a:latin typeface="+mn-lt"/>
          <a:ea typeface="+mn-ea"/>
          <a:cs typeface="+mn-cs"/>
        </a:defRPr>
      </a:lvl5pPr>
      <a:lvl6pPr marL="3045768" algn="l" defTabSz="1218311" rtl="0" eaLnBrk="1" latinLnBrk="0" hangingPunct="1">
        <a:defRPr sz="2400" kern="1200">
          <a:solidFill>
            <a:schemeClr val="tx1"/>
          </a:solidFill>
          <a:latin typeface="+mn-lt"/>
          <a:ea typeface="+mn-ea"/>
          <a:cs typeface="+mn-cs"/>
        </a:defRPr>
      </a:lvl6pPr>
      <a:lvl7pPr marL="3654933" algn="l" defTabSz="1218311" rtl="0" eaLnBrk="1" latinLnBrk="0" hangingPunct="1">
        <a:defRPr sz="2400" kern="1200">
          <a:solidFill>
            <a:schemeClr val="tx1"/>
          </a:solidFill>
          <a:latin typeface="+mn-lt"/>
          <a:ea typeface="+mn-ea"/>
          <a:cs typeface="+mn-cs"/>
        </a:defRPr>
      </a:lvl7pPr>
      <a:lvl8pPr marL="4264087" algn="l" defTabSz="1218311" rtl="0" eaLnBrk="1" latinLnBrk="0" hangingPunct="1">
        <a:defRPr sz="2400" kern="1200">
          <a:solidFill>
            <a:schemeClr val="tx1"/>
          </a:solidFill>
          <a:latin typeface="+mn-lt"/>
          <a:ea typeface="+mn-ea"/>
          <a:cs typeface="+mn-cs"/>
        </a:defRPr>
      </a:lvl8pPr>
      <a:lvl9pPr marL="4873239" algn="l" defTabSz="121831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 Id="rId4" Type="http://schemas.openxmlformats.org/officeDocument/2006/relationships/hyperlink" Target="http://go.microsoft.com/fwlink/?LinkID=267130&amp;clcid=0x409"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www.windowsazure.com/en-us/pricing/calculator/?scenario=mobil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www.windowsazure.com/en-us/pricing/member-offers/" TargetMode="Externa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5.png"/><Relationship Id="rId5" Type="http://schemas.openxmlformats.org/officeDocument/2006/relationships/tags" Target="../tags/tag12.xml"/><Relationship Id="rId10" Type="http://schemas.openxmlformats.org/officeDocument/2006/relationships/image" Target="../media/image44.png"/><Relationship Id="rId4" Type="http://schemas.openxmlformats.org/officeDocument/2006/relationships/tags" Target="../tags/tag11.xml"/><Relationship Id="rId9"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hyperlink" Target="http://www.twitter.com/cloudnick" TargetMode="External"/><Relationship Id="rId3" Type="http://schemas.openxmlformats.org/officeDocument/2006/relationships/hyperlink" Target="http://www.windowsazure.com/en-us/" TargetMode="External"/><Relationship Id="rId7" Type="http://schemas.openxmlformats.org/officeDocument/2006/relationships/hyperlink" Target="mailto:mobileservices@microsoft.com" TargetMode="External"/><Relationship Id="rId2" Type="http://schemas.openxmlformats.org/officeDocument/2006/relationships/notesSlide" Target="../notesSlides/notesSlide22.xml"/><Relationship Id="rId1" Type="http://schemas.openxmlformats.org/officeDocument/2006/relationships/slideLayout" Target="../slideLayouts/slideLayout206.xml"/><Relationship Id="rId6" Type="http://schemas.openxmlformats.org/officeDocument/2006/relationships/hyperlink" Target="mailto:nickha@microsoft.com"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go.microsoft.com/fwlink/?LinkID=130354&amp;clcid=0x409" TargetMode="External"/><Relationship Id="rId4" Type="http://schemas.openxmlformats.org/officeDocument/2006/relationships/hyperlink" Target="http://windowsazure.com/mobile" TargetMode="External"/><Relationship Id="rId9" Type="http://schemas.openxmlformats.org/officeDocument/2006/relationships/hyperlink" Target="http://www.twitter.com/chrisrisner"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5.png"/><Relationship Id="rId5" Type="http://schemas.openxmlformats.org/officeDocument/2006/relationships/tags" Target="../tags/tag5.xml"/><Relationship Id="rId10" Type="http://schemas.openxmlformats.org/officeDocument/2006/relationships/image" Target="../media/image44.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6" y="2234115"/>
            <a:ext cx="11514391" cy="1359196"/>
          </a:xfrm>
        </p:spPr>
        <p:txBody>
          <a:bodyPr/>
          <a:lstStyle/>
          <a:p>
            <a:r>
              <a:rPr lang="en-US" dirty="0" smtClean="0"/>
              <a:t>Building </a:t>
            </a:r>
            <a:r>
              <a:rPr lang="en-US" smtClean="0"/>
              <a:t>Windows Store </a:t>
            </a:r>
            <a:r>
              <a:rPr lang="en-US" dirty="0" smtClean="0"/>
              <a:t>Apps with Windows Azure Mobile Services</a:t>
            </a:r>
            <a:endParaRPr lang="en-US" dirty="0"/>
          </a:p>
        </p:txBody>
      </p:sp>
      <p:sp>
        <p:nvSpPr>
          <p:cNvPr id="3" name="Subtitle 2"/>
          <p:cNvSpPr>
            <a:spLocks noGrp="1"/>
          </p:cNvSpPr>
          <p:nvPr>
            <p:ph type="body" sz="quarter" idx="11"/>
          </p:nvPr>
        </p:nvSpPr>
        <p:spPr/>
        <p:txBody>
          <a:bodyPr>
            <a:normAutofit/>
          </a:bodyPr>
          <a:lstStyle/>
          <a:p>
            <a:r>
              <a:rPr lang="en-US" dirty="0"/>
              <a:t>Name</a:t>
            </a:r>
          </a:p>
          <a:p>
            <a:r>
              <a:rPr lang="en-US" dirty="0"/>
              <a:t>Title</a:t>
            </a:r>
          </a:p>
          <a:p>
            <a:r>
              <a:rPr lang="en-US" dirty="0" smtClean="0"/>
              <a:t>Organization</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5756544"/>
              </p:ext>
            </p:extLst>
          </p:nvPr>
        </p:nvGraphicFramePr>
        <p:xfrm>
          <a:off x="960121" y="1584962"/>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2"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3" tIns="45703" rIns="91403" bIns="45703" numCol="1" rtlCol="0" anchor="ctr" anchorCtr="0" compatLnSpc="1">
            <a:prstTxWarp prst="textNoShape">
              <a:avLst/>
            </a:prstTxWarp>
          </a:bodyPr>
          <a:lstStyle/>
          <a:p>
            <a:pPr algn="ctr" defTabSz="913782"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9" y="1436914"/>
            <a:ext cx="4588595" cy="2550739"/>
          </a:xfrm>
          <a:prstGeom prst="rect">
            <a:avLst/>
          </a:prstGeom>
          <a:noFill/>
        </p:spPr>
        <p:txBody>
          <a:bodyPr wrap="square" lIns="0" tIns="0" rIns="0" bIns="0" rtlCol="0">
            <a:noAutofit/>
          </a:bodyPr>
          <a:lstStyle/>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6"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t" anchorCtr="0" compatLnSpc="1">
            <a:prstTxWarp prst="textNoShape">
              <a:avLst/>
            </a:prstTxWarp>
          </a:bodyPr>
          <a:lstStyle/>
          <a:p>
            <a:pPr algn="ctr" defTabSz="913470"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3"/>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algn="ct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9"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29"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0"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9" y="3780877"/>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4" y="2686782"/>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8" y="3452950"/>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4"/>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
        <p:nvSpPr>
          <p:cNvPr id="34" name="Freeform 58"/>
          <p:cNvSpPr>
            <a:spLocks noEditPoints="1"/>
          </p:cNvSpPr>
          <p:nvPr/>
        </p:nvSpPr>
        <p:spPr bwMode="black">
          <a:xfrm>
            <a:off x="4962326"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7" rIns="82275" bIns="41137" numCol="1" anchor="t" anchorCtr="0" compatLnSpc="1">
            <a:prstTxWarp prst="textNoShape">
              <a:avLst/>
            </a:prstTxWarp>
          </a:bodyPr>
          <a:lstStyle/>
          <a:p>
            <a:pPr defTabSz="914045"/>
            <a:endParaRPr lang="en-US" sz="1600">
              <a:solidFill>
                <a:srgbClr val="292929"/>
              </a:solidFill>
            </a:endParaRPr>
          </a:p>
        </p:txBody>
      </p:sp>
      <p:grpSp>
        <p:nvGrpSpPr>
          <p:cNvPr id="35" name="Group 34"/>
          <p:cNvGrpSpPr/>
          <p:nvPr/>
        </p:nvGrpSpPr>
        <p:grpSpPr bwMode="black">
          <a:xfrm>
            <a:off x="1144704" y="2338438"/>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grpSp>
      <p:sp>
        <p:nvSpPr>
          <p:cNvPr id="39" name="Freeform 6"/>
          <p:cNvSpPr>
            <a:spLocks noEditPoints="1"/>
          </p:cNvSpPr>
          <p:nvPr/>
        </p:nvSpPr>
        <p:spPr bwMode="auto">
          <a:xfrm>
            <a:off x="1276318"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4"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SID</a:t>
            </a: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8"/>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4159"/>
            <a:r>
              <a:rPr lang="en-US" sz="3600" spc="-71" dirty="0">
                <a:gradFill>
                  <a:gsLst>
                    <a:gs pos="2917">
                      <a:srgbClr val="292929"/>
                    </a:gs>
                    <a:gs pos="30000">
                      <a:srgbClr val="292929"/>
                    </a:gs>
                  </a:gsLst>
                  <a:lin ang="5400000" scaled="0"/>
                </a:gradFill>
              </a:rPr>
              <a:t>Authenticate against Microsoft Account, Twitter, Facebook, Google</a:t>
            </a:r>
          </a:p>
          <a:p>
            <a:pPr defTabSz="914159"/>
            <a:r>
              <a:rPr lang="en-US" sz="3600" spc="-71" dirty="0">
                <a:gradFill>
                  <a:gsLst>
                    <a:gs pos="2917">
                      <a:srgbClr val="292929"/>
                    </a:gs>
                    <a:gs pos="30000">
                      <a:srgbClr val="292929"/>
                    </a:gs>
                  </a:gsLst>
                  <a:lin ang="5400000" scaled="0"/>
                </a:gradFill>
              </a:rPr>
              <a:t>Table level permissions for each CRUD operation</a:t>
            </a:r>
          </a:p>
          <a:p>
            <a:pPr defTabSz="914159"/>
            <a:r>
              <a:rPr lang="en-US" sz="2800" spc="-71" dirty="0">
                <a:gradFill>
                  <a:gsLst>
                    <a:gs pos="2917">
                      <a:srgbClr val="292929"/>
                    </a:gs>
                    <a:gs pos="30000">
                      <a:srgbClr val="292929"/>
                    </a:gs>
                  </a:gsLst>
                  <a:lin ang="5400000" scaled="0"/>
                </a:gradFill>
              </a:rPr>
              <a:t>	Everyone</a:t>
            </a:r>
          </a:p>
          <a:p>
            <a:pPr defTabSz="914159"/>
            <a:r>
              <a:rPr lang="en-US" sz="2800" spc="-71" dirty="0">
                <a:gradFill>
                  <a:gsLst>
                    <a:gs pos="2917">
                      <a:srgbClr val="292929"/>
                    </a:gs>
                    <a:gs pos="30000">
                      <a:srgbClr val="292929"/>
                    </a:gs>
                  </a:gsLst>
                  <a:lin ang="5400000" scaled="0"/>
                </a:gradFill>
              </a:rPr>
              <a:t>	Anyone with the Application Key</a:t>
            </a:r>
          </a:p>
          <a:p>
            <a:pPr defTabSz="914159"/>
            <a:r>
              <a:rPr lang="en-US" sz="2800" spc="-71" dirty="0">
                <a:gradFill>
                  <a:gsLst>
                    <a:gs pos="2917">
                      <a:srgbClr val="292929"/>
                    </a:gs>
                    <a:gs pos="30000">
                      <a:srgbClr val="292929"/>
                    </a:gs>
                  </a:gsLst>
                  <a:lin ang="5400000" scaled="0"/>
                </a:gradFill>
              </a:rPr>
              <a:t>	Only Authenticated Users</a:t>
            </a:r>
          </a:p>
          <a:p>
            <a:pPr defTabSz="914159"/>
            <a:r>
              <a:rPr lang="en-US" sz="2800" spc="-71" dirty="0">
                <a:gradFill>
                  <a:gsLst>
                    <a:gs pos="2917">
                      <a:srgbClr val="292929"/>
                    </a:gs>
                    <a:gs pos="30000">
                      <a:srgbClr val="292929"/>
                    </a:gs>
                  </a:gsLst>
                  <a:lin ang="5400000" scaled="0"/>
                </a:gradFill>
              </a:rPr>
              <a:t>	Only Scripts and Admins</a:t>
            </a:r>
          </a:p>
          <a:p>
            <a:pPr defTabSz="914159"/>
            <a:r>
              <a:rPr lang="en-US" sz="3600" spc="-71" dirty="0">
                <a:gradFill>
                  <a:gsLst>
                    <a:gs pos="2917">
                      <a:srgbClr val="292929"/>
                    </a:gs>
                    <a:gs pos="30000">
                      <a:srgbClr val="292929"/>
                    </a:gs>
                  </a:gsLst>
                  <a:lin ang="5400000" scaled="0"/>
                </a:gradFill>
              </a:rPr>
              <a:t>More granular control with server side scripts</a:t>
            </a:r>
          </a:p>
          <a:p>
            <a:pPr defTabSz="914159"/>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4159"/>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Adding Authentication</a:t>
            </a:r>
            <a:br>
              <a:rPr lang="en-US" sz="6700" dirty="0"/>
            </a:br>
            <a:r>
              <a:rPr lang="en-US" sz="6700" dirty="0"/>
              <a:t>	</a:t>
            </a:r>
            <a:r>
              <a:rPr lang="en-US" sz="4000" dirty="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1"/>
            <a:ext cx="5670866" cy="5272213"/>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p>
          <a:p>
            <a:pPr lvl="1"/>
            <a:endParaRPr lang="en-US" sz="3200" dirty="0"/>
          </a:p>
          <a:p>
            <a:pPr lvl="1"/>
            <a:endParaRPr lang="en-US" sz="3200" dirty="0"/>
          </a:p>
        </p:txBody>
      </p:sp>
      <p:sp>
        <p:nvSpPr>
          <p:cNvPr id="4" name="Text Placeholder 2"/>
          <p:cNvSpPr txBox="1">
            <a:spLocks/>
          </p:cNvSpPr>
          <p:nvPr/>
        </p:nvSpPr>
        <p:spPr>
          <a:xfrm>
            <a:off x="6189980" y="1447800"/>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chemeClr val="accent2"/>
                </a:solidFill>
              </a:rPr>
              <a:t>Scale - Compute</a:t>
            </a:r>
          </a:p>
          <a:p>
            <a:pPr lvl="1"/>
            <a:r>
              <a:rPr lang="en-US" sz="3200" dirty="0"/>
              <a:t>Scale out instance count</a:t>
            </a:r>
          </a:p>
          <a:p>
            <a:pPr lvl="1"/>
            <a:r>
              <a:rPr lang="en-US" sz="3200" dirty="0"/>
              <a:t>Scale up VM size</a:t>
            </a:r>
          </a:p>
          <a:p>
            <a:pPr lvl="1"/>
            <a:endParaRPr lang="en-US" sz="3200" dirty="0"/>
          </a:p>
          <a:p>
            <a:r>
              <a:rPr lang="en-US" sz="5400" dirty="0">
                <a:solidFill>
                  <a:schemeClr val="accent2"/>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3964889" y="1169635"/>
            <a:ext cx="3210462" cy="888097"/>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r</a:t>
            </a:r>
            <a:r>
              <a:rPr lang="en-US" sz="2900" kern="0" dirty="0" smtClean="0">
                <a:gradFill>
                  <a:gsLst>
                    <a:gs pos="85000">
                      <a:srgbClr val="FFFFFF"/>
                    </a:gs>
                    <a:gs pos="0">
                      <a:srgbClr val="FFFFFF"/>
                    </a:gs>
                  </a:gsLst>
                  <a:lin ang="5400000" scaled="0"/>
                </a:gradFill>
                <a:latin typeface="Segoe UI Light" pitchFamily="34" charset="0"/>
              </a:rPr>
              <a:t>eserved </a:t>
            </a:r>
            <a:r>
              <a:rPr lang="en-US" sz="2900" kern="0" dirty="0" smtClean="0">
                <a:gradFill>
                  <a:gsLst>
                    <a:gs pos="85000">
                      <a:srgbClr val="FFFFFF"/>
                    </a:gs>
                    <a:gs pos="0">
                      <a:srgbClr val="FFFFFF"/>
                    </a:gs>
                  </a:gsLst>
                  <a:lin ang="5400000" scaled="0"/>
                </a:gradFill>
                <a:latin typeface="Segoe UI Light" pitchFamily="34" charset="0"/>
              </a:rPr>
              <a:t>mode</a:t>
            </a:r>
            <a:endParaRPr lang="en-US" sz="2900" kern="0" dirty="0">
              <a:gradFill>
                <a:gsLst>
                  <a:gs pos="85000">
                    <a:srgbClr val="FFFFFF"/>
                  </a:gs>
                  <a:gs pos="0">
                    <a:srgbClr val="FFFFFF"/>
                  </a:gs>
                </a:gsLst>
                <a:lin ang="5400000" scaled="0"/>
              </a:gradFill>
              <a:latin typeface="Segoe UI Light" pitchFamily="34" charset="0"/>
            </a:endParaRPr>
          </a:p>
        </p:txBody>
      </p:sp>
      <p:sp>
        <p:nvSpPr>
          <p:cNvPr id="14" name="Rectangle 13"/>
          <p:cNvSpPr/>
          <p:nvPr/>
        </p:nvSpPr>
        <p:spPr bwMode="auto">
          <a:xfrm>
            <a:off x="8428970" y="116296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822909" y="1391666"/>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
        <p:nvSpPr>
          <p:cNvPr id="21" name="Content Placeholder 4"/>
          <p:cNvSpPr txBox="1">
            <a:spLocks/>
          </p:cNvSpPr>
          <p:nvPr/>
        </p:nvSpPr>
        <p:spPr>
          <a:xfrm>
            <a:off x="8428972" y="212722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No availability SLA*</a:t>
            </a:r>
          </a:p>
          <a:p>
            <a:pPr defTabSz="914107">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1" y="2173842"/>
            <a:ext cx="3216741" cy="2843855"/>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Shared Instance     	     </a:t>
            </a:r>
            <a:endParaRPr lang="en-US" sz="1800" b="1" dirty="0">
              <a:solidFill>
                <a:srgbClr val="5F5F5F">
                  <a:alpha val="99000"/>
                </a:srgbClr>
              </a:solidFill>
            </a:endParaRPr>
          </a:p>
          <a:p>
            <a:pPr defTabSz="914107"/>
            <a:r>
              <a:rPr lang="en-US" sz="1800" dirty="0" smtClean="0">
                <a:solidFill>
                  <a:srgbClr val="5F5F5F">
                    <a:alpha val="99000"/>
                  </a:srgbClr>
                </a:solidFill>
              </a:rPr>
              <a:t>Small </a:t>
            </a:r>
            <a:r>
              <a:rPr lang="en-US" sz="1800" dirty="0">
                <a:solidFill>
                  <a:srgbClr val="5F5F5F">
                    <a:alpha val="99000"/>
                  </a:srgbClr>
                </a:solidFill>
              </a:rPr>
              <a:t>instance is the only size </a:t>
            </a:r>
            <a:r>
              <a:rPr lang="en-US" sz="1800" dirty="0" smtClean="0">
                <a:solidFill>
                  <a:srgbClr val="5F5F5F">
                    <a:alpha val="99000"/>
                  </a:srgbClr>
                </a:solidFill>
              </a:rPr>
              <a:t>available</a:t>
            </a:r>
          </a:p>
          <a:p>
            <a:pPr defTabSz="914107"/>
            <a:r>
              <a:rPr lang="en-US" sz="1800" b="1" dirty="0" smtClean="0">
                <a:solidFill>
                  <a:srgbClr val="5F5F5F">
                    <a:alpha val="99000"/>
                  </a:srgbClr>
                </a:solidFill>
              </a:rPr>
              <a:t>Free</a:t>
            </a:r>
            <a:r>
              <a:rPr lang="en-US" sz="1800" dirty="0" smtClean="0">
                <a:solidFill>
                  <a:srgbClr val="5F5F5F">
                    <a:alpha val="99000"/>
                  </a:srgbClr>
                </a:solidFill>
              </a:rPr>
              <a:t> - 10 applications with </a:t>
            </a:r>
            <a:r>
              <a:rPr lang="en-US" sz="1800" dirty="0">
                <a:solidFill>
                  <a:srgbClr val="5F5F5F">
                    <a:alpha val="99000"/>
                  </a:srgbClr>
                </a:solidFill>
              </a:rPr>
              <a:t>unlimited </a:t>
            </a:r>
            <a:r>
              <a:rPr lang="en-US" sz="1800" dirty="0" smtClean="0">
                <a:solidFill>
                  <a:srgbClr val="5F5F5F">
                    <a:alpha val="99000"/>
                  </a:srgbClr>
                </a:solidFill>
              </a:rPr>
              <a:t>inbound data.  Capped max </a:t>
            </a:r>
            <a:r>
              <a:rPr lang="en-US" sz="1800" dirty="0">
                <a:solidFill>
                  <a:srgbClr val="5F5F5F">
                    <a:alpha val="99000"/>
                  </a:srgbClr>
                </a:solidFill>
              </a:rPr>
              <a:t>of 165MB </a:t>
            </a:r>
            <a:r>
              <a:rPr lang="en-US" sz="1800" dirty="0" smtClean="0">
                <a:solidFill>
                  <a:srgbClr val="5F5F5F">
                    <a:alpha val="99000"/>
                  </a:srgbClr>
                </a:solidFill>
              </a:rPr>
              <a:t>outbound data/day</a:t>
            </a:r>
            <a:endParaRPr lang="en-US" sz="1800" dirty="0">
              <a:solidFill>
                <a:srgbClr val="5F5F5F">
                  <a:alpha val="99000"/>
                </a:srgbClr>
              </a:solidFill>
            </a:endParaRPr>
          </a:p>
          <a:p>
            <a:pPr defTabSz="914107"/>
            <a:r>
              <a:rPr lang="en-US" sz="1800" b="1" dirty="0" smtClean="0">
                <a:solidFill>
                  <a:srgbClr val="5F5F5F">
                    <a:alpha val="99000"/>
                  </a:srgbClr>
                </a:solidFill>
              </a:rPr>
              <a:t>Pay </a:t>
            </a:r>
            <a:r>
              <a:rPr lang="en-US" sz="1800" b="1" dirty="0">
                <a:solidFill>
                  <a:srgbClr val="5F5F5F">
                    <a:alpha val="99000"/>
                  </a:srgbClr>
                </a:solidFill>
              </a:rPr>
              <a:t>- SQL</a:t>
            </a:r>
            <a:r>
              <a:rPr lang="en-US" sz="1800" dirty="0">
                <a:solidFill>
                  <a:srgbClr val="5F5F5F">
                    <a:alpha val="99000"/>
                  </a:srgbClr>
                </a:solidFill>
              </a:rPr>
              <a:t> Database</a:t>
            </a:r>
          </a:p>
        </p:txBody>
      </p:sp>
      <p:sp>
        <p:nvSpPr>
          <p:cNvPr id="26" name="Content Placeholder 4"/>
          <p:cNvSpPr txBox="1">
            <a:spLocks/>
          </p:cNvSpPr>
          <p:nvPr/>
        </p:nvSpPr>
        <p:spPr>
          <a:xfrm>
            <a:off x="4201693" y="2206114"/>
            <a:ext cx="2870477" cy="443813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P</a:t>
            </a:r>
            <a:r>
              <a:rPr lang="en-US" sz="1800" b="1" dirty="0" smtClean="0">
                <a:solidFill>
                  <a:srgbClr val="5F5F5F">
                    <a:alpha val="99000"/>
                  </a:srgbClr>
                </a:solidFill>
              </a:rPr>
              <a:t>rivate VM</a:t>
            </a:r>
            <a:endParaRPr lang="en-US" sz="1800" b="1" dirty="0">
              <a:solidFill>
                <a:srgbClr val="5F5F5F">
                  <a:alpha val="99000"/>
                </a:srgbClr>
              </a:solidFill>
            </a:endParaRPr>
          </a:p>
          <a:p>
            <a:pPr defTabSz="914107"/>
            <a:r>
              <a:rPr lang="en-US" sz="1800" dirty="0">
                <a:solidFill>
                  <a:srgbClr val="5F5F5F">
                    <a:alpha val="99000"/>
                  </a:srgbClr>
                </a:solidFill>
              </a:rPr>
              <a:t>Small instance is the only size available </a:t>
            </a:r>
          </a:p>
          <a:p>
            <a:pPr defTabSz="914107"/>
            <a:r>
              <a:rPr lang="en-US" sz="1800" b="1" dirty="0">
                <a:solidFill>
                  <a:srgbClr val="5F5F5F">
                    <a:alpha val="99000"/>
                  </a:srgbClr>
                </a:solidFill>
              </a:rPr>
              <a:t>Free</a:t>
            </a:r>
            <a:r>
              <a:rPr lang="en-US" sz="1800" dirty="0">
                <a:solidFill>
                  <a:srgbClr val="5F5F5F">
                    <a:alpha val="99000"/>
                  </a:srgbClr>
                </a:solidFill>
              </a:rPr>
              <a:t> - </a:t>
            </a:r>
            <a:r>
              <a:rPr lang="en-US" sz="1800" dirty="0" smtClean="0">
                <a:solidFill>
                  <a:srgbClr val="5F5F5F">
                    <a:alpha val="99000"/>
                  </a:srgbClr>
                </a:solidFill>
              </a:rPr>
              <a:t>unlimited </a:t>
            </a:r>
            <a:r>
              <a:rPr lang="en-US" sz="1800" dirty="0">
                <a:solidFill>
                  <a:srgbClr val="5F5F5F">
                    <a:alpha val="99000"/>
                  </a:srgbClr>
                </a:solidFill>
              </a:rPr>
              <a:t>inbound </a:t>
            </a:r>
            <a:r>
              <a:rPr lang="en-US" sz="1800" dirty="0" smtClean="0">
                <a:solidFill>
                  <a:srgbClr val="5F5F5F">
                    <a:alpha val="99000"/>
                  </a:srgbClr>
                </a:solidFill>
              </a:rPr>
              <a:t>data. 165MB </a:t>
            </a:r>
            <a:r>
              <a:rPr lang="en-US" sz="1800" dirty="0">
                <a:solidFill>
                  <a:srgbClr val="5F5F5F">
                    <a:alpha val="99000"/>
                  </a:srgbClr>
                </a:solidFill>
              </a:rPr>
              <a:t>outbound </a:t>
            </a:r>
            <a:r>
              <a:rPr lang="en-US" sz="1800" dirty="0" smtClean="0">
                <a:solidFill>
                  <a:srgbClr val="5F5F5F">
                    <a:alpha val="99000"/>
                  </a:srgbClr>
                </a:solidFill>
              </a:rPr>
              <a:t>data/day, excess charged.</a:t>
            </a:r>
            <a:endParaRPr lang="en-US" sz="1800" dirty="0">
              <a:solidFill>
                <a:srgbClr val="5F5F5F">
                  <a:alpha val="99000"/>
                </a:srgbClr>
              </a:solidFill>
            </a:endParaRPr>
          </a:p>
          <a:p>
            <a:pPr defTabSz="914107"/>
            <a:r>
              <a:rPr lang="en-US" sz="1800" b="1" dirty="0" smtClean="0">
                <a:solidFill>
                  <a:srgbClr val="5F5F5F">
                    <a:alpha val="99000"/>
                  </a:srgbClr>
                </a:solidFill>
              </a:rPr>
              <a:t>                                          Pay </a:t>
            </a:r>
            <a:r>
              <a:rPr lang="en-US" sz="1800" b="1" dirty="0">
                <a:solidFill>
                  <a:srgbClr val="5F5F5F">
                    <a:alpha val="99000"/>
                  </a:srgbClr>
                </a:solidFill>
              </a:rPr>
              <a:t>- SQL</a:t>
            </a:r>
            <a:r>
              <a:rPr lang="en-US" sz="1800" dirty="0">
                <a:solidFill>
                  <a:srgbClr val="5F5F5F">
                    <a:alpha val="99000"/>
                  </a:srgbClr>
                </a:solidFill>
              </a:rPr>
              <a:t> </a:t>
            </a:r>
            <a:r>
              <a:rPr lang="en-US" sz="1800" dirty="0" smtClean="0">
                <a:solidFill>
                  <a:srgbClr val="5F5F5F">
                    <a:alpha val="99000"/>
                  </a:srgbClr>
                </a:solidFill>
              </a:rPr>
              <a:t>Database, </a:t>
            </a:r>
            <a:r>
              <a:rPr lang="en-US" sz="1800" dirty="0" smtClean="0">
                <a:solidFill>
                  <a:srgbClr val="5F5F5F">
                    <a:alpha val="99000"/>
                  </a:srgbClr>
                </a:solidFill>
              </a:rPr>
              <a:t>Compute same </a:t>
            </a:r>
            <a:r>
              <a:rPr lang="en-US" sz="1800" dirty="0">
                <a:solidFill>
                  <a:srgbClr val="5F5F5F">
                    <a:alpha val="99000"/>
                  </a:srgbClr>
                </a:solidFill>
              </a:rPr>
              <a:t>reduced rate as Web Sites </a:t>
            </a:r>
            <a:r>
              <a:rPr lang="en-US" sz="1800" dirty="0" err="1">
                <a:solidFill>
                  <a:srgbClr val="5F5F5F">
                    <a:alpha val="99000"/>
                  </a:srgbClr>
                </a:solidFill>
              </a:rPr>
              <a:t>i.e</a:t>
            </a:r>
            <a:r>
              <a:rPr lang="en-US" sz="1800" dirty="0">
                <a:solidFill>
                  <a:srgbClr val="5F5F5F">
                    <a:alpha val="99000"/>
                  </a:srgbClr>
                </a:solidFill>
              </a:rPr>
              <a:t> 33% </a:t>
            </a:r>
            <a:r>
              <a:rPr lang="en-US" sz="1800" dirty="0" smtClean="0">
                <a:solidFill>
                  <a:srgbClr val="5F5F5F">
                    <a:alpha val="99000"/>
                  </a:srgbClr>
                </a:solidFill>
              </a:rPr>
              <a:t>discount</a:t>
            </a:r>
            <a:r>
              <a:rPr lang="en-US" sz="1800" dirty="0">
                <a:solidFill>
                  <a:srgbClr val="5F5F5F">
                    <a:alpha val="99000"/>
                  </a:srgbClr>
                </a:solidFill>
              </a:rPr>
              <a:t>, </a:t>
            </a:r>
            <a:r>
              <a:rPr lang="en-US" sz="1800" dirty="0" smtClean="0">
                <a:solidFill>
                  <a:srgbClr val="5F5F5F">
                    <a:alpha val="99000"/>
                  </a:srgbClr>
                </a:solidFill>
              </a:rPr>
              <a:t>excess outbound transfers starting </a:t>
            </a:r>
            <a:r>
              <a:rPr lang="en-US" sz="1800" dirty="0">
                <a:solidFill>
                  <a:srgbClr val="5F5F5F">
                    <a:alpha val="99000"/>
                  </a:srgbClr>
                </a:solidFill>
              </a:rPr>
              <a:t>at $0.12/GB</a:t>
            </a:r>
          </a:p>
          <a:p>
            <a:pPr defTabSz="914107"/>
            <a:r>
              <a:rPr lang="en-US" sz="1800" dirty="0" smtClean="0">
                <a:gradFill>
                  <a:gsLst>
                    <a:gs pos="0">
                      <a:srgbClr val="292929">
                        <a:lumMod val="90000"/>
                        <a:lumOff val="10000"/>
                      </a:srgbClr>
                    </a:gs>
                    <a:gs pos="86000">
                      <a:srgbClr val="292929">
                        <a:lumMod val="90000"/>
                        <a:lumOff val="10000"/>
                      </a:srgbClr>
                    </a:gs>
                  </a:gsLst>
                  <a:lin ang="5400000" scaled="0"/>
                </a:gradFill>
              </a:rPr>
              <a:t>Up </a:t>
            </a:r>
            <a:r>
              <a:rPr lang="en-US" sz="1800" dirty="0">
                <a:gradFill>
                  <a:gsLst>
                    <a:gs pos="0">
                      <a:srgbClr val="292929">
                        <a:lumMod val="90000"/>
                        <a:lumOff val="10000"/>
                      </a:srgbClr>
                    </a:gs>
                    <a:gs pos="86000">
                      <a:srgbClr val="292929">
                        <a:lumMod val="90000"/>
                        <a:lumOff val="10000"/>
                      </a:srgbClr>
                    </a:gs>
                  </a:gsLst>
                  <a:lin ang="5400000" scaled="0"/>
                </a:gradFill>
              </a:rPr>
              <a:t>to 100 </a:t>
            </a:r>
            <a:r>
              <a:rPr lang="en-US" sz="1800" dirty="0" smtClean="0">
                <a:gradFill>
                  <a:gsLst>
                    <a:gs pos="0">
                      <a:srgbClr val="292929">
                        <a:lumMod val="90000"/>
                        <a:lumOff val="10000"/>
                      </a:srgbClr>
                    </a:gs>
                    <a:gs pos="86000">
                      <a:srgbClr val="292929">
                        <a:lumMod val="90000"/>
                        <a:lumOff val="10000"/>
                      </a:srgbClr>
                    </a:gs>
                  </a:gsLst>
                  <a:lin ang="5400000" scaled="0"/>
                </a:gradFill>
              </a:rPr>
              <a:t>applications</a:t>
            </a:r>
            <a:endParaRPr lang="en-US" sz="1800" dirty="0">
              <a:gradFill>
                <a:gsLst>
                  <a:gs pos="0">
                    <a:srgbClr val="292929">
                      <a:lumMod val="90000"/>
                      <a:lumOff val="10000"/>
                    </a:srgbClr>
                  </a:gs>
                  <a:gs pos="86000">
                    <a:srgbClr val="292929">
                      <a:lumMod val="90000"/>
                      <a:lumOff val="10000"/>
                    </a:srgbClr>
                  </a:gs>
                </a:gsLst>
                <a:lin ang="5400000" scaled="0"/>
              </a:gradFill>
            </a:endParaRPr>
          </a:p>
        </p:txBody>
      </p:sp>
      <p:sp>
        <p:nvSpPr>
          <p:cNvPr id="23" name="Rectangle 22"/>
          <p:cNvSpPr/>
          <p:nvPr/>
        </p:nvSpPr>
        <p:spPr bwMode="auto">
          <a:xfrm>
            <a:off x="357746" y="1176670"/>
            <a:ext cx="3378106" cy="881062"/>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a:t>
            </a:r>
            <a:r>
              <a:rPr lang="en-US" sz="2900" kern="0" dirty="0" smtClean="0">
                <a:gradFill>
                  <a:gsLst>
                    <a:gs pos="85000">
                      <a:srgbClr val="FFFFFF"/>
                    </a:gs>
                    <a:gs pos="0">
                      <a:srgbClr val="FFFFFF"/>
                    </a:gs>
                  </a:gsLst>
                  <a:lin ang="5400000" scaled="0"/>
                </a:gradFill>
                <a:latin typeface="Segoe UI Light" pitchFamily="34" charset="0"/>
              </a:rPr>
              <a:t>hared mode</a:t>
            </a:r>
            <a:endParaRPr lang="en-US" sz="2900" kern="0" dirty="0">
              <a:gradFill>
                <a:gsLst>
                  <a:gs pos="85000">
                    <a:srgbClr val="FFFFFF"/>
                  </a:gs>
                  <a:gs pos="0">
                    <a:srgbClr val="FFFFFF"/>
                  </a:gs>
                </a:gsLst>
                <a:lin ang="5400000" scaled="0"/>
              </a:gradFill>
              <a:latin typeface="Segoe UI Light" pitchFamily="34" charset="0"/>
            </a:endParaRPr>
          </a:p>
        </p:txBody>
      </p:sp>
    </p:spTree>
    <p:extLst>
      <p:ext uri="{BB962C8B-B14F-4D97-AF65-F5344CB8AC3E}">
        <p14:creationId xmlns:p14="http://schemas.microsoft.com/office/powerpoint/2010/main" val="27724157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4" y="1447800"/>
            <a:ext cx="11149013" cy="4331896"/>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r>
              <a:rPr lang="en-US" dirty="0" smtClean="0"/>
              <a:t>You can see a recorded version </a:t>
            </a:r>
            <a:r>
              <a:rPr lang="en-US" dirty="0"/>
              <a:t>of this deck here </a:t>
            </a:r>
            <a:r>
              <a:rPr lang="en-US" dirty="0">
                <a:hlinkClick r:id="rId4"/>
              </a:rPr>
              <a:t>http://go.microsoft.com/fwlink/?</a:t>
            </a:r>
            <a:r>
              <a:rPr lang="en-US" dirty="0" smtClean="0">
                <a:hlinkClick r:id="rId4"/>
              </a:rPr>
              <a:t>LinkID=267130&amp;clcid=0x409</a:t>
            </a:r>
            <a:r>
              <a:rPr lang="en-US" dirty="0" smtClean="0"/>
              <a:t> </a:t>
            </a:r>
            <a:endParaRPr lang="en-US" dirty="0"/>
          </a:p>
          <a:p>
            <a:pPr marL="0" indent="0">
              <a:buNone/>
            </a:pPr>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96" y="1226230"/>
            <a:ext cx="1045687" cy="1546516"/>
          </a:xfrm>
          <a:prstGeom prst="rect">
            <a:avLst/>
          </a:prstGeom>
        </p:spPr>
      </p:pic>
      <p:sp>
        <p:nvSpPr>
          <p:cNvPr id="4" name="TextBox 3"/>
          <p:cNvSpPr txBox="1"/>
          <p:nvPr/>
        </p:nvSpPr>
        <p:spPr>
          <a:xfrm>
            <a:off x="266207" y="2970906"/>
            <a:ext cx="2664863"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 x Mobile Services </a:t>
            </a:r>
          </a:p>
          <a:p>
            <a:pPr algn="ctr" defTabSz="914107">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497"/>
            <a:ext cx="1905688"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100MB SQL</a:t>
            </a:r>
          </a:p>
          <a:p>
            <a:pPr algn="ctr" defTabSz="914107">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0"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36" y="2093494"/>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5" y="3787616"/>
            <a:ext cx="9821077" cy="2576090"/>
          </a:xfrm>
          <a:prstGeom prst="rect">
            <a:avLst/>
          </a:prstGeom>
          <a:noFill/>
        </p:spPr>
        <p:txBody>
          <a:bodyPr wrap="square" lIns="0" tIns="0" rIns="0" bIns="0" rtlCol="0">
            <a:spAutoFit/>
          </a:bodyPr>
          <a:lstStyle/>
          <a:p>
            <a:pPr defTabSz="914157">
              <a:lnSpc>
                <a:spcPct val="90000"/>
              </a:lnSpc>
              <a:spcBef>
                <a:spcPct val="20000"/>
              </a:spcBef>
              <a:buSzPct val="80000"/>
            </a:pPr>
            <a:r>
              <a:rPr lang="en-US" sz="5400" spc="-100" dirty="0">
                <a:solidFill>
                  <a:schemeClr val="accent2"/>
                </a:solidFill>
                <a:latin typeface="Segoe UI Light" pitchFamily="34" charset="0"/>
              </a:rPr>
              <a:t>How?</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5" y="1409251"/>
            <a:ext cx="988211" cy="1561655"/>
          </a:xfrm>
          <a:prstGeom prst="rect">
            <a:avLst/>
          </a:prstGeom>
          <a:noFill/>
        </p:spPr>
        <p:txBody>
          <a:bodyPr wrap="none" lIns="0" tIns="0" rIns="0" bIns="0" rtlCol="0">
            <a:spAutoFit/>
          </a:bodyPr>
          <a:lstStyle/>
          <a:p>
            <a:pPr defTabSz="914157">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5"/>
            <a:ext cx="2927240" cy="2172737"/>
          </a:xfrm>
          <a:prstGeom prst="rect">
            <a:avLst/>
          </a:prstGeom>
        </p:spPr>
        <p:txBody>
          <a:bodyPr wrap="none" lIns="89629" tIns="44815" rIns="89629" bIns="44815">
            <a:spAutoFit/>
          </a:bodyPr>
          <a:lstStyle/>
          <a:p>
            <a:pPr defTabSz="914157"/>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5" y="6551837"/>
            <a:ext cx="6256115" cy="312104"/>
          </a:xfrm>
          <a:prstGeom prst="rect">
            <a:avLst/>
          </a:prstGeom>
        </p:spPr>
        <p:txBody>
          <a:bodyPr wrap="square" lIns="89629" tIns="44815" rIns="89629" bIns="44815">
            <a:spAutoFit/>
          </a:bodyPr>
          <a:lstStyle/>
          <a:p>
            <a:pPr defTabSz="914107">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2" y="1295293"/>
            <a:ext cx="1045687" cy="1546516"/>
          </a:xfrm>
          <a:prstGeom prst="rect">
            <a:avLst/>
          </a:prstGeom>
          <a:solidFill>
            <a:schemeClr val="bg1"/>
          </a:solidFill>
        </p:spPr>
      </p:pic>
    </p:spTree>
    <p:extLst>
      <p:ext uri="{BB962C8B-B14F-4D97-AF65-F5344CB8AC3E}">
        <p14:creationId xmlns:p14="http://schemas.microsoft.com/office/powerpoint/2010/main" val="67484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0599119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5" y="228601"/>
            <a:ext cx="11324545" cy="738664"/>
          </a:xfrm>
        </p:spPr>
        <p:txBody>
          <a:bodyPr/>
          <a:lstStyle/>
          <a:p>
            <a:r>
              <a:rPr lang="en-US" sz="5300" dirty="0"/>
              <a:t>Summary</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8">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6"/>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49" tIns="45699" rIns="68549" bIns="45699"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2"/>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668"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668"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90"/>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Logging</a:t>
              </a: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0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Diagnostics</a:t>
              </a: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21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sz="quarter" idx="10"/>
          </p:nvPr>
        </p:nvSpPr>
        <p:spPr>
          <a:xfrm>
            <a:off x="269169" y="1189178"/>
            <a:ext cx="11650488" cy="5394723"/>
          </a:xfrm>
        </p:spPr>
        <p:txBody>
          <a:bodyPr/>
          <a:lstStyle/>
          <a:p>
            <a:r>
              <a:rPr lang="en-US" sz="4400" spc="-100" dirty="0">
                <a:solidFill>
                  <a:schemeClr val="accent1"/>
                </a:solidFill>
                <a:latin typeface="Segoe UI Light" pitchFamily="34" charset="0"/>
              </a:rPr>
              <a:t>Get a Windows Azure </a:t>
            </a:r>
            <a:r>
              <a:rPr lang="en-US" sz="4400" spc="-100" dirty="0" smtClean="0">
                <a:solidFill>
                  <a:schemeClr val="accent1"/>
                </a:solidFill>
                <a:latin typeface="Segoe UI Light" pitchFamily="34" charset="0"/>
              </a:rPr>
              <a:t>Free Trial Account</a:t>
            </a:r>
            <a:endParaRPr lang="en-US" sz="5400" spc="-100" dirty="0">
              <a:solidFill>
                <a:schemeClr val="accent1"/>
              </a:solidFill>
              <a:latin typeface="Segoe UI Light" pitchFamily="34" charset="0"/>
            </a:endParaRPr>
          </a:p>
          <a:p>
            <a:r>
              <a:rPr lang="en-US" sz="2000" dirty="0" smtClean="0">
                <a:solidFill>
                  <a:srgbClr val="FF0000"/>
                </a:solidFill>
                <a:latin typeface="Segoe UI"/>
                <a:hlinkClick r:id="rId3"/>
              </a:rPr>
              <a:t>http</a:t>
            </a:r>
            <a:r>
              <a:rPr lang="en-US" sz="2000" dirty="0">
                <a:solidFill>
                  <a:srgbClr val="FF0000"/>
                </a:solidFill>
                <a:latin typeface="Segoe UI"/>
                <a:hlinkClick r:id="rId3"/>
              </a:rPr>
              <a:t>://www.windowsazure.com</a:t>
            </a:r>
            <a:r>
              <a:rPr lang="en-US" sz="2000" dirty="0" smtClean="0">
                <a:solidFill>
                  <a:srgbClr val="FF0000"/>
                </a:solidFill>
                <a:latin typeface="Segoe UI"/>
                <a:hlinkClick r:id="rId3"/>
              </a:rPr>
              <a:t>/</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http://windowsazure.com/mobile</a:t>
            </a:r>
            <a:r>
              <a:rPr lang="en-US" sz="2000" dirty="0">
                <a:gradFill>
                  <a:gsLst>
                    <a:gs pos="1250">
                      <a:srgbClr val="505050"/>
                    </a:gs>
                    <a:gs pos="100000">
                      <a:srgbClr val="505050"/>
                    </a:gs>
                  </a:gsLst>
                  <a:lin ang="5400000" scaled="0"/>
                </a:gradFill>
                <a:latin typeface="Segoe UI"/>
              </a:rPr>
              <a:t>  </a:t>
            </a:r>
          </a:p>
          <a:p>
            <a:pPr lvl="0"/>
            <a:r>
              <a:rPr lang="en-US" sz="4400" spc="-100" dirty="0" smtClean="0">
                <a:solidFill>
                  <a:schemeClr val="accent1"/>
                </a:solidFill>
                <a:latin typeface="Segoe UI Light" pitchFamily="34" charset="0"/>
              </a:rPr>
              <a:t>Help </a:t>
            </a:r>
            <a:r>
              <a:rPr lang="en-US" sz="4400" spc="-100" dirty="0">
                <a:solidFill>
                  <a:schemeClr val="accent1"/>
                </a:solidFill>
                <a:latin typeface="Segoe UI Light" pitchFamily="34" charset="0"/>
              </a:rPr>
              <a:t>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pPr lvl="0"/>
            <a:r>
              <a:rPr lang="en-US" sz="2000" dirty="0">
                <a:gradFill>
                  <a:gsLst>
                    <a:gs pos="1250">
                      <a:srgbClr val="505050"/>
                    </a:gs>
                    <a:gs pos="100000">
                      <a:srgbClr val="505050"/>
                    </a:gs>
                  </a:gsLst>
                  <a:lin ang="5400000" scaled="0"/>
                </a:gradFill>
                <a:latin typeface="Segoe UI"/>
              </a:rPr>
              <a:t>Feedback: 	</a:t>
            </a:r>
            <a:r>
              <a:rPr lang="en-US" sz="2000" dirty="0">
                <a:gradFill>
                  <a:gsLst>
                    <a:gs pos="1250">
                      <a:srgbClr val="505050"/>
                    </a:gs>
                    <a:gs pos="100000">
                      <a:srgbClr val="505050"/>
                    </a:gs>
                  </a:gsLst>
                  <a:lin ang="5400000" scaled="0"/>
                </a:gradFill>
                <a:latin typeface="Segoe UI"/>
                <a:hlinkClick r:id="rId7"/>
              </a:rPr>
              <a:t>mobileservices@microsoft.com</a:t>
            </a:r>
            <a:r>
              <a:rPr lang="en-US" sz="2000" dirty="0">
                <a:gradFill>
                  <a:gsLst>
                    <a:gs pos="1250">
                      <a:srgbClr val="505050"/>
                    </a:gs>
                    <a:gs pos="100000">
                      <a:srgbClr val="505050"/>
                    </a:gs>
                  </a:gsLst>
                  <a:lin ang="5400000" scaled="0"/>
                </a:gradFill>
                <a:latin typeface="Segoe UI"/>
              </a:rPr>
              <a:t> </a:t>
            </a:r>
          </a:p>
          <a:p>
            <a:pPr lvl="0"/>
            <a:r>
              <a:rPr lang="en-US" sz="2000" dirty="0" smtClean="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hlinkClick r:id="rId8"/>
              </a:rPr>
              <a:t>@</a:t>
            </a:r>
            <a:r>
              <a:rPr lang="en-US" sz="2000" dirty="0" err="1">
                <a:gradFill>
                  <a:gsLst>
                    <a:gs pos="1250">
                      <a:srgbClr val="505050"/>
                    </a:gs>
                    <a:gs pos="100000">
                      <a:srgbClr val="505050"/>
                    </a:gs>
                  </a:gsLst>
                  <a:lin ang="5400000" scaled="0"/>
                </a:gradFill>
                <a:latin typeface="Segoe UI"/>
                <a:hlinkClick r:id="rId8"/>
              </a:rPr>
              <a:t>cloudnick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(Windows 8, Windows Phone 8), </a:t>
            </a:r>
            <a:r>
              <a:rPr lang="en-US" sz="2000" dirty="0" smtClean="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chrisrisner</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t>
            </a:r>
            <a:r>
              <a:rPr lang="en-US" sz="2000" dirty="0" err="1" smtClean="0">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Android)</a:t>
            </a:r>
            <a:endParaRPr lang="en-US" sz="2000" dirty="0">
              <a:gradFill>
                <a:gsLst>
                  <a:gs pos="1250">
                    <a:srgbClr val="505050"/>
                  </a:gs>
                  <a:gs pos="100000">
                    <a:srgbClr val="505050"/>
                  </a:gs>
                </a:gsLst>
                <a:lin ang="5400000" scaled="0"/>
              </a:gradFill>
              <a:latin typeface="Segoe UI"/>
            </a:endParaRPr>
          </a:p>
          <a:p>
            <a:r>
              <a:rPr lang="en-US" sz="4400" spc="-100" dirty="0" smtClean="0">
                <a:solidFill>
                  <a:schemeClr val="accent1"/>
                </a:solidFill>
                <a:latin typeface="Segoe UI Light" pitchFamily="34" charset="0"/>
              </a:rPr>
              <a:t>Presentations, demos, hands on labs</a:t>
            </a:r>
            <a:endParaRPr lang="en-US" sz="4400" spc="-100" dirty="0">
              <a:solidFill>
                <a:schemeClr val="accent1"/>
              </a:solidFill>
              <a:latin typeface="Segoe UI Light" pitchFamily="34" charset="0"/>
            </a:endParaRP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0"/>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142416807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4" y="1447800"/>
            <a:ext cx="11149013" cy="2562240"/>
          </a:xfrm>
        </p:spPr>
        <p:txBody>
          <a:bodyPr/>
          <a:lstStyle/>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10"/>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a:t>Auth</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5" y="228601"/>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8">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6"/>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49" tIns="45699" rIns="68549" bIns="45699"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2"/>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668"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668"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90"/>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Logging</a:t>
              </a: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0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Diagnostics</a:t>
              </a: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62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8" y="1740412"/>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5328" y="3335639"/>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5328" y="4927329"/>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SQL 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REST API generated for storage</a:t>
            </a:r>
          </a:p>
          <a:p>
            <a:r>
              <a:rPr lang="en-US" spc="-71" dirty="0">
                <a:gradFill>
                  <a:gsLst>
                    <a:gs pos="2917">
                      <a:schemeClr val="tx1"/>
                    </a:gs>
                    <a:gs pos="30000">
                      <a:schemeClr val="tx1"/>
                    </a:gs>
                  </a:gsLst>
                  <a:lin ang="5400000" scaled="0"/>
                </a:gradFill>
              </a:rPr>
              <a:t>Dynamic Schema on/off</a:t>
            </a:r>
          </a:p>
          <a:p>
            <a:r>
              <a:rPr lang="en-US" spc="-71" dirty="0">
                <a:gradFill>
                  <a:gsLst>
                    <a:gs pos="2917">
                      <a:schemeClr val="tx1"/>
                    </a:gs>
                    <a:gs pos="30000">
                      <a:schemeClr val="tx1"/>
                    </a:gs>
                  </a:gsLst>
                  <a:lin ang="5400000" scaled="0"/>
                </a:gradFill>
              </a:rPr>
              <a:t>Ability to author server logic that intercepts CRUD operation pipeline</a:t>
            </a:r>
          </a:p>
          <a:p>
            <a:r>
              <a:rPr lang="en-US" spc="-71" dirty="0">
                <a:gradFill>
                  <a:gsLst>
                    <a:gs pos="2917">
                      <a:schemeClr val="tx1"/>
                    </a:gs>
                    <a:gs pos="30000">
                      <a:schemeClr val="tx1"/>
                    </a:gs>
                  </a:gsLst>
                  <a:lin ang="5400000" scaled="0"/>
                </a:gradFill>
              </a:rPr>
              <a:t>Rich querying 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a:solidFill>
                  <a:schemeClr val="tx1"/>
                </a:solidFill>
              </a:rPr>
              <a:t>mssql</a:t>
            </a:r>
            <a:endParaRPr lang="en-US" spc="-71" dirty="0">
              <a:solidFill>
                <a:schemeClr val="tx1"/>
              </a:solidFill>
            </a:endParaRPr>
          </a:p>
          <a:p>
            <a:r>
              <a:rPr lang="en-US" spc="-71" dirty="0">
                <a:solidFill>
                  <a:schemeClr val="tx1"/>
                </a:solidFill>
              </a:rPr>
              <a:t>	request</a:t>
            </a:r>
          </a:p>
          <a:p>
            <a:r>
              <a:rPr lang="en-US" spc="-71" dirty="0">
                <a:solidFill>
                  <a:schemeClr val="tx1"/>
                </a:solidFill>
              </a:rPr>
              <a:t>	console</a:t>
            </a:r>
          </a:p>
          <a:p>
            <a:r>
              <a:rPr lang="en-US" spc="-71" dirty="0">
                <a:solidFill>
                  <a:schemeClr val="tx1"/>
                </a:solidFill>
              </a:rPr>
              <a:t>	push</a:t>
            </a:r>
            <a:r>
              <a:rPr lang="en-US" b="1" spc="-71" dirty="0">
                <a:solidFill>
                  <a:schemeClr val="tx1"/>
                </a:solidFill>
              </a:rPr>
              <a:t>.*</a:t>
            </a:r>
          </a:p>
          <a:p>
            <a:r>
              <a:rPr lang="en-US" spc="-71" dirty="0">
                <a:solidFill>
                  <a:schemeClr val="tx1"/>
                </a:solidFill>
              </a:rPr>
              <a:t>	tables</a:t>
            </a: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1" y="2636642"/>
            <a:ext cx="7615707" cy="2717742"/>
          </a:xfrm>
          <a:prstGeom prst="rect">
            <a:avLst/>
          </a:prstGeom>
          <a:solidFill>
            <a:schemeClr val="bg2"/>
          </a:solidFill>
        </p:spPr>
        <p:txBody>
          <a:bodyPr wrap="square" lIns="91431" tIns="45716" rIns="91431" bIns="45716">
            <a:spAutoFit/>
          </a:bodyPr>
          <a:lstStyle/>
          <a:p>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r>
              <a:rPr lang="en-US" sz="2800" dirty="0">
                <a:solidFill>
                  <a:srgbClr val="000000"/>
                </a:solidFill>
              </a:rPr>
              <a:t>		} </a:t>
            </a:r>
          </a:p>
          <a:p>
            <a:r>
              <a:rPr lang="en-US" sz="2800" dirty="0">
                <a:solidFill>
                  <a:srgbClr val="000000"/>
                </a:solidFill>
              </a:rPr>
              <a:t>	}</a:t>
            </a:r>
          </a:p>
          <a:p>
            <a:r>
              <a:rPr lang="en-US" sz="2800" dirty="0">
                <a:solidFill>
                  <a:srgbClr val="000000"/>
                </a:solidFill>
              </a:rPr>
              <a:t>); </a:t>
            </a:r>
            <a:endParaRPr lang="en-US" sz="2800" dirty="0"/>
          </a:p>
        </p:txBody>
      </p:sp>
    </p:spTree>
    <p:extLst>
      <p:ext uri="{BB962C8B-B14F-4D97-AF65-F5344CB8AC3E}">
        <p14:creationId xmlns:p14="http://schemas.microsoft.com/office/powerpoint/2010/main" val="4199569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2387</Words>
  <Application>Microsoft Office PowerPoint</Application>
  <PresentationFormat>Custom</PresentationFormat>
  <Paragraphs>424</Paragraphs>
  <Slides>25</Slides>
  <Notes>23</Notes>
  <HiddenSlides>1</HiddenSlides>
  <MMClips>0</MMClips>
  <ScaleCrop>false</ScaleCrop>
  <HeadingPairs>
    <vt:vector size="4" baseType="variant">
      <vt:variant>
        <vt:lpstr>Theme</vt:lpstr>
      </vt:variant>
      <vt:variant>
        <vt:i4>11</vt:i4>
      </vt:variant>
      <vt:variant>
        <vt:lpstr>Slide Titles</vt:lpstr>
      </vt:variant>
      <vt:variant>
        <vt:i4>25</vt:i4>
      </vt:variant>
    </vt:vector>
  </HeadingPairs>
  <TitlesOfParts>
    <vt:vector size="36"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Azure_PPT_template 1</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Pricing during Preview</vt:lpstr>
      <vt:lpstr>Pricing Example:</vt:lpstr>
      <vt:lpstr>Don’t forget: Member Offers</vt:lpstr>
      <vt:lpstr>Summary</vt:lpstr>
      <vt:lpstr>Getting Started</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2012-12-13T02:11:48Z</dcterms:modified>
</cp:coreProperties>
</file>